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5"/>
  </p:notesMasterIdLst>
  <p:sldIdLst>
    <p:sldId id="291" r:id="rId6"/>
    <p:sldId id="296" r:id="rId7"/>
    <p:sldId id="298" r:id="rId8"/>
    <p:sldId id="295" r:id="rId9"/>
    <p:sldId id="271" r:id="rId10"/>
    <p:sldId id="262" r:id="rId11"/>
    <p:sldId id="290" r:id="rId12"/>
    <p:sldId id="289" r:id="rId13"/>
    <p:sldId id="29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F4"/>
    <a:srgbClr val="D8DA20"/>
    <a:srgbClr val="C8D200"/>
    <a:srgbClr val="D8D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682AA-BA0A-4285-9A46-56C48442739D}" v="94" dt="2021-01-11T08:33:40.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4" autoAdjust="0"/>
    <p:restoredTop sz="94660"/>
  </p:normalViewPr>
  <p:slideViewPr>
    <p:cSldViewPr snapToGrid="0">
      <p:cViewPr varScale="1">
        <p:scale>
          <a:sx n="67" d="100"/>
          <a:sy n="67"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Dobbelsteen" userId="81f3f0aa-5bda-4037-88fc-3b3b457a550e" providerId="ADAL" clId="{D76682AA-BA0A-4285-9A46-56C48442739D}"/>
    <pc:docChg chg="undo redo custSel mod addSld delSld modSld sldOrd addMainMaster modMainMaster">
      <pc:chgData name="Susanne Dobbelsteen" userId="81f3f0aa-5bda-4037-88fc-3b3b457a550e" providerId="ADAL" clId="{D76682AA-BA0A-4285-9A46-56C48442739D}" dt="2021-01-11T08:33:52.820" v="1622" actId="1076"/>
      <pc:docMkLst>
        <pc:docMk/>
      </pc:docMkLst>
      <pc:sldChg chg="addSp delSp modSp mod ord setBg">
        <pc:chgData name="Susanne Dobbelsteen" userId="81f3f0aa-5bda-4037-88fc-3b3b457a550e" providerId="ADAL" clId="{D76682AA-BA0A-4285-9A46-56C48442739D}" dt="2021-01-10T09:35:06.267" v="1133" actId="26606"/>
        <pc:sldMkLst>
          <pc:docMk/>
          <pc:sldMk cId="2234851758" sldId="262"/>
        </pc:sldMkLst>
        <pc:spChg chg="mod">
          <ac:chgData name="Susanne Dobbelsteen" userId="81f3f0aa-5bda-4037-88fc-3b3b457a550e" providerId="ADAL" clId="{D76682AA-BA0A-4285-9A46-56C48442739D}" dt="2021-01-10T09:35:06.267" v="1133" actId="26606"/>
          <ac:spMkLst>
            <pc:docMk/>
            <pc:sldMk cId="2234851758" sldId="262"/>
            <ac:spMk id="2" creationId="{00000000-0000-0000-0000-000000000000}"/>
          </ac:spMkLst>
        </pc:spChg>
        <pc:spChg chg="mod">
          <ac:chgData name="Susanne Dobbelsteen" userId="81f3f0aa-5bda-4037-88fc-3b3b457a550e" providerId="ADAL" clId="{D76682AA-BA0A-4285-9A46-56C48442739D}" dt="2021-01-10T09:35:06.267" v="1133" actId="26606"/>
          <ac:spMkLst>
            <pc:docMk/>
            <pc:sldMk cId="2234851758" sldId="262"/>
            <ac:spMk id="3" creationId="{00000000-0000-0000-0000-000000000000}"/>
          </ac:spMkLst>
        </pc:spChg>
        <pc:spChg chg="add del">
          <ac:chgData name="Susanne Dobbelsteen" userId="81f3f0aa-5bda-4037-88fc-3b3b457a550e" providerId="ADAL" clId="{D76682AA-BA0A-4285-9A46-56C48442739D}" dt="2021-01-07T15:57:12.157" v="160" actId="22"/>
          <ac:spMkLst>
            <pc:docMk/>
            <pc:sldMk cId="2234851758" sldId="262"/>
            <ac:spMk id="6" creationId="{0F9D3BAB-4A12-43C3-A25B-C4798049707F}"/>
          </ac:spMkLst>
        </pc:spChg>
        <pc:spChg chg="add del">
          <ac:chgData name="Susanne Dobbelsteen" userId="81f3f0aa-5bda-4037-88fc-3b3b457a550e" providerId="ADAL" clId="{D76682AA-BA0A-4285-9A46-56C48442739D}" dt="2021-01-10T09:35:06.267" v="1133" actId="26606"/>
          <ac:spMkLst>
            <pc:docMk/>
            <pc:sldMk cId="2234851758" sldId="262"/>
            <ac:spMk id="9" creationId="{327D73B4-9F5C-4A64-A179-51B9500CB8B5}"/>
          </ac:spMkLst>
        </pc:spChg>
        <pc:spChg chg="add del">
          <ac:chgData name="Susanne Dobbelsteen" userId="81f3f0aa-5bda-4037-88fc-3b3b457a550e" providerId="ADAL" clId="{D76682AA-BA0A-4285-9A46-56C48442739D}" dt="2021-01-10T09:35:06.267" v="1133" actId="26606"/>
          <ac:spMkLst>
            <pc:docMk/>
            <pc:sldMk cId="2234851758" sldId="262"/>
            <ac:spMk id="11" creationId="{C1F06963-6374-4B48-844F-071A9BAAAE02}"/>
          </ac:spMkLst>
        </pc:spChg>
        <pc:spChg chg="add del">
          <ac:chgData name="Susanne Dobbelsteen" userId="81f3f0aa-5bda-4037-88fc-3b3b457a550e" providerId="ADAL" clId="{D76682AA-BA0A-4285-9A46-56C48442739D}" dt="2021-01-10T09:35:06.267" v="1133" actId="26606"/>
          <ac:spMkLst>
            <pc:docMk/>
            <pc:sldMk cId="2234851758" sldId="262"/>
            <ac:spMk id="13" creationId="{6CB927A4-E432-4310-9CD5-E89FF5063179}"/>
          </ac:spMkLst>
        </pc:spChg>
        <pc:spChg chg="add del">
          <ac:chgData name="Susanne Dobbelsteen" userId="81f3f0aa-5bda-4037-88fc-3b3b457a550e" providerId="ADAL" clId="{D76682AA-BA0A-4285-9A46-56C48442739D}" dt="2021-01-10T09:35:06.267" v="1133" actId="26606"/>
          <ac:spMkLst>
            <pc:docMk/>
            <pc:sldMk cId="2234851758" sldId="262"/>
            <ac:spMk id="15" creationId="{1453BF6C-B012-48B7-B4E8-6D7AC7C27D02}"/>
          </ac:spMkLst>
        </pc:spChg>
        <pc:spChg chg="add del">
          <ac:chgData name="Susanne Dobbelsteen" userId="81f3f0aa-5bda-4037-88fc-3b3b457a550e" providerId="ADAL" clId="{D76682AA-BA0A-4285-9A46-56C48442739D}" dt="2021-01-10T09:35:06.267" v="1133" actId="26606"/>
          <ac:spMkLst>
            <pc:docMk/>
            <pc:sldMk cId="2234851758" sldId="262"/>
            <ac:spMk id="17" creationId="{E3020543-B24B-4EC4-8FFC-8DD88EEA91A8}"/>
          </ac:spMkLst>
        </pc:spChg>
        <pc:spChg chg="add del">
          <ac:chgData name="Susanne Dobbelsteen" userId="81f3f0aa-5bda-4037-88fc-3b3b457a550e" providerId="ADAL" clId="{D76682AA-BA0A-4285-9A46-56C48442739D}" dt="2021-01-10T09:34:43.781" v="1117" actId="26606"/>
          <ac:spMkLst>
            <pc:docMk/>
            <pc:sldMk cId="2234851758" sldId="262"/>
            <ac:spMk id="24" creationId="{A2679492-7988-4050-9056-542444452411}"/>
          </ac:spMkLst>
        </pc:spChg>
        <pc:spChg chg="add del">
          <ac:chgData name="Susanne Dobbelsteen" userId="81f3f0aa-5bda-4037-88fc-3b3b457a550e" providerId="ADAL" clId="{D76682AA-BA0A-4285-9A46-56C48442739D}" dt="2021-01-10T09:34:43.781" v="1117" actId="26606"/>
          <ac:spMkLst>
            <pc:docMk/>
            <pc:sldMk cId="2234851758" sldId="262"/>
            <ac:spMk id="26" creationId="{B091B163-7D61-4891-ABCF-5C13D9C418D0}"/>
          </ac:spMkLst>
        </pc:spChg>
        <pc:grpChg chg="add del">
          <ac:chgData name="Susanne Dobbelsteen" userId="81f3f0aa-5bda-4037-88fc-3b3b457a550e" providerId="ADAL" clId="{D76682AA-BA0A-4285-9A46-56C48442739D}" dt="2021-01-10T09:34:43.781" v="1117" actId="26606"/>
          <ac:grpSpMkLst>
            <pc:docMk/>
            <pc:sldMk cId="2234851758" sldId="262"/>
            <ac:grpSpMk id="28" creationId="{0474DF76-993E-44DE-AFB0-C416182ACECF}"/>
          </ac:grpSpMkLst>
        </pc:grpChg>
        <pc:picChg chg="mod">
          <ac:chgData name="Susanne Dobbelsteen" userId="81f3f0aa-5bda-4037-88fc-3b3b457a550e" providerId="ADAL" clId="{D76682AA-BA0A-4285-9A46-56C48442739D}" dt="2021-01-10T09:34:43.311" v="1116" actId="1076"/>
          <ac:picMkLst>
            <pc:docMk/>
            <pc:sldMk cId="2234851758" sldId="262"/>
            <ac:picMk id="4" creationId="{63BC53FC-9839-4329-9E91-7AF18118E19F}"/>
          </ac:picMkLst>
        </pc:picChg>
        <pc:cxnChg chg="add del">
          <ac:chgData name="Susanne Dobbelsteen" userId="81f3f0aa-5bda-4037-88fc-3b3b457a550e" providerId="ADAL" clId="{D76682AA-BA0A-4285-9A46-56C48442739D}" dt="2021-01-10T09:35:06.267" v="1133" actId="26606"/>
          <ac:cxnSpMkLst>
            <pc:docMk/>
            <pc:sldMk cId="2234851758" sldId="262"/>
            <ac:cxnSpMk id="19" creationId="{C49DA8F6-BCC1-4447-B54C-57856834B94B}"/>
          </ac:cxnSpMkLst>
        </pc:cxnChg>
        <pc:cxnChg chg="add del">
          <ac:chgData name="Susanne Dobbelsteen" userId="81f3f0aa-5bda-4037-88fc-3b3b457a550e" providerId="ADAL" clId="{D76682AA-BA0A-4285-9A46-56C48442739D}" dt="2021-01-10T09:34:43.781" v="1117" actId="26606"/>
          <ac:cxnSpMkLst>
            <pc:docMk/>
            <pc:sldMk cId="2234851758" sldId="262"/>
            <ac:cxnSpMk id="33" creationId="{C49DA8F6-BCC1-4447-B54C-57856834B94B}"/>
          </ac:cxnSpMkLst>
        </pc:cxnChg>
      </pc:sldChg>
      <pc:sldChg chg="addSp delSp modSp mod setBg">
        <pc:chgData name="Susanne Dobbelsteen" userId="81f3f0aa-5bda-4037-88fc-3b3b457a550e" providerId="ADAL" clId="{D76682AA-BA0A-4285-9A46-56C48442739D}" dt="2021-01-10T09:35:40.548" v="1139" actId="26606"/>
        <pc:sldMkLst>
          <pc:docMk/>
          <pc:sldMk cId="1364434224" sldId="271"/>
        </pc:sldMkLst>
        <pc:spChg chg="mod">
          <ac:chgData name="Susanne Dobbelsteen" userId="81f3f0aa-5bda-4037-88fc-3b3b457a550e" providerId="ADAL" clId="{D76682AA-BA0A-4285-9A46-56C48442739D}" dt="2021-01-10T09:35:40.535" v="1138" actId="26606"/>
          <ac:spMkLst>
            <pc:docMk/>
            <pc:sldMk cId="1364434224" sldId="271"/>
            <ac:spMk id="2" creationId="{00000000-0000-0000-0000-000000000000}"/>
          </ac:spMkLst>
        </pc:spChg>
        <pc:spChg chg="mod">
          <ac:chgData name="Susanne Dobbelsteen" userId="81f3f0aa-5bda-4037-88fc-3b3b457a550e" providerId="ADAL" clId="{D76682AA-BA0A-4285-9A46-56C48442739D}" dt="2021-01-10T09:33:20.078" v="1104" actId="26606"/>
          <ac:spMkLst>
            <pc:docMk/>
            <pc:sldMk cId="1364434224" sldId="271"/>
            <ac:spMk id="3" creationId="{00000000-0000-0000-0000-000000000000}"/>
          </ac:spMkLst>
        </pc:spChg>
        <pc:spChg chg="add del">
          <ac:chgData name="Susanne Dobbelsteen" userId="81f3f0aa-5bda-4037-88fc-3b3b457a550e" providerId="ADAL" clId="{D76682AA-BA0A-4285-9A46-56C48442739D}" dt="2021-01-07T14:16:48.170" v="39" actId="22"/>
          <ac:spMkLst>
            <pc:docMk/>
            <pc:sldMk cId="1364434224" sldId="271"/>
            <ac:spMk id="6" creationId="{1F41F861-6C15-459B-8885-7CACBDD29EC4}"/>
          </ac:spMkLst>
        </pc:spChg>
        <pc:spChg chg="add mod">
          <ac:chgData name="Susanne Dobbelsteen" userId="81f3f0aa-5bda-4037-88fc-3b3b457a550e" providerId="ADAL" clId="{D76682AA-BA0A-4285-9A46-56C48442739D}" dt="2021-01-10T09:35:17.063" v="1135" actId="1076"/>
          <ac:spMkLst>
            <pc:docMk/>
            <pc:sldMk cId="1364434224" sldId="271"/>
            <ac:spMk id="8" creationId="{436EA0FE-0A17-4796-90CC-1B4A29E59DF6}"/>
          </ac:spMkLst>
        </pc:spChg>
        <pc:spChg chg="add del">
          <ac:chgData name="Susanne Dobbelsteen" userId="81f3f0aa-5bda-4037-88fc-3b3b457a550e" providerId="ADAL" clId="{D76682AA-BA0A-4285-9A46-56C48442739D}" dt="2021-01-10T09:32:49.461" v="1096" actId="26606"/>
          <ac:spMkLst>
            <pc:docMk/>
            <pc:sldMk cId="1364434224" sldId="271"/>
            <ac:spMk id="10" creationId="{827B839B-9ADE-406B-8590-F1CAEDED45A1}"/>
          </ac:spMkLst>
        </pc:spChg>
        <pc:spChg chg="add del">
          <ac:chgData name="Susanne Dobbelsteen" userId="81f3f0aa-5bda-4037-88fc-3b3b457a550e" providerId="ADAL" clId="{D76682AA-BA0A-4285-9A46-56C48442739D}" dt="2021-01-10T09:32:49.461" v="1096" actId="26606"/>
          <ac:spMkLst>
            <pc:docMk/>
            <pc:sldMk cId="1364434224" sldId="271"/>
            <ac:spMk id="11" creationId="{CFE45BF0-46DB-408C-B5F7-7B11716805D4}"/>
          </ac:spMkLst>
        </pc:spChg>
        <pc:spChg chg="add del">
          <ac:chgData name="Susanne Dobbelsteen" userId="81f3f0aa-5bda-4037-88fc-3b3b457a550e" providerId="ADAL" clId="{D76682AA-BA0A-4285-9A46-56C48442739D}" dt="2021-01-10T09:32:26.434" v="1093" actId="26606"/>
          <ac:spMkLst>
            <pc:docMk/>
            <pc:sldMk cId="1364434224" sldId="271"/>
            <ac:spMk id="13" creationId="{6A1473A6-3F22-483E-8A30-80B9D2B14592}"/>
          </ac:spMkLst>
        </pc:spChg>
        <pc:spChg chg="add del">
          <ac:chgData name="Susanne Dobbelsteen" userId="81f3f0aa-5bda-4037-88fc-3b3b457a550e" providerId="ADAL" clId="{D76682AA-BA0A-4285-9A46-56C48442739D}" dt="2021-01-10T09:32:49.461" v="1096" actId="26606"/>
          <ac:spMkLst>
            <pc:docMk/>
            <pc:sldMk cId="1364434224" sldId="271"/>
            <ac:spMk id="17" creationId="{2AEBC8F2-97B1-41B4-93F1-2D289E197FBA}"/>
          </ac:spMkLst>
        </pc:spChg>
        <pc:spChg chg="add del">
          <ac:chgData name="Susanne Dobbelsteen" userId="81f3f0aa-5bda-4037-88fc-3b3b457a550e" providerId="ADAL" clId="{D76682AA-BA0A-4285-9A46-56C48442739D}" dt="2021-01-10T09:32:49.461" v="1096" actId="26606"/>
          <ac:spMkLst>
            <pc:docMk/>
            <pc:sldMk cId="1364434224" sldId="271"/>
            <ac:spMk id="19" creationId="{472E3A19-F5D5-48FC-BB9C-48C2F68F598B}"/>
          </ac:spMkLst>
        </pc:spChg>
        <pc:spChg chg="add del">
          <ac:chgData name="Susanne Dobbelsteen" userId="81f3f0aa-5bda-4037-88fc-3b3b457a550e" providerId="ADAL" clId="{D76682AA-BA0A-4285-9A46-56C48442739D}" dt="2021-01-10T09:32:49.461" v="1096" actId="26606"/>
          <ac:spMkLst>
            <pc:docMk/>
            <pc:sldMk cId="1364434224" sldId="271"/>
            <ac:spMk id="21" creationId="{7A62E32F-BB65-43A8-8EB5-92346890E549}"/>
          </ac:spMkLst>
        </pc:spChg>
        <pc:spChg chg="add del">
          <ac:chgData name="Susanne Dobbelsteen" userId="81f3f0aa-5bda-4037-88fc-3b3b457a550e" providerId="ADAL" clId="{D76682AA-BA0A-4285-9A46-56C48442739D}" dt="2021-01-10T09:32:49.461" v="1096" actId="26606"/>
          <ac:spMkLst>
            <pc:docMk/>
            <pc:sldMk cId="1364434224" sldId="271"/>
            <ac:spMk id="23" creationId="{14E91B64-9FCC-451E-AFB4-A827D6329367}"/>
          </ac:spMkLst>
        </pc:spChg>
        <pc:spChg chg="add del">
          <ac:chgData name="Susanne Dobbelsteen" userId="81f3f0aa-5bda-4037-88fc-3b3b457a550e" providerId="ADAL" clId="{D76682AA-BA0A-4285-9A46-56C48442739D}" dt="2021-01-10T09:32:52.373" v="1098" actId="26606"/>
          <ac:spMkLst>
            <pc:docMk/>
            <pc:sldMk cId="1364434224" sldId="271"/>
            <ac:spMk id="25" creationId="{6A1473A6-3F22-483E-8A30-80B9D2B14592}"/>
          </ac:spMkLst>
        </pc:spChg>
        <pc:spChg chg="add del">
          <ac:chgData name="Susanne Dobbelsteen" userId="81f3f0aa-5bda-4037-88fc-3b3b457a550e" providerId="ADAL" clId="{D76682AA-BA0A-4285-9A46-56C48442739D}" dt="2021-01-10T09:34:53.445" v="1125" actId="26606"/>
          <ac:spMkLst>
            <pc:docMk/>
            <pc:sldMk cId="1364434224" sldId="271"/>
            <ac:spMk id="29" creationId="{327D73B4-9F5C-4A64-A179-51B9500CB8B5}"/>
          </ac:spMkLst>
        </pc:spChg>
        <pc:spChg chg="add del">
          <ac:chgData name="Susanne Dobbelsteen" userId="81f3f0aa-5bda-4037-88fc-3b3b457a550e" providerId="ADAL" clId="{D76682AA-BA0A-4285-9A46-56C48442739D}" dt="2021-01-10T09:34:53.445" v="1125" actId="26606"/>
          <ac:spMkLst>
            <pc:docMk/>
            <pc:sldMk cId="1364434224" sldId="271"/>
            <ac:spMk id="30" creationId="{C1F06963-6374-4B48-844F-071A9BAAAE02}"/>
          </ac:spMkLst>
        </pc:spChg>
        <pc:spChg chg="add del">
          <ac:chgData name="Susanne Dobbelsteen" userId="81f3f0aa-5bda-4037-88fc-3b3b457a550e" providerId="ADAL" clId="{D76682AA-BA0A-4285-9A46-56C48442739D}" dt="2021-01-10T09:34:53.445" v="1125" actId="26606"/>
          <ac:spMkLst>
            <pc:docMk/>
            <pc:sldMk cId="1364434224" sldId="271"/>
            <ac:spMk id="31" creationId="{6CB927A4-E432-4310-9CD5-E89FF5063179}"/>
          </ac:spMkLst>
        </pc:spChg>
        <pc:spChg chg="add del">
          <ac:chgData name="Susanne Dobbelsteen" userId="81f3f0aa-5bda-4037-88fc-3b3b457a550e" providerId="ADAL" clId="{D76682AA-BA0A-4285-9A46-56C48442739D}" dt="2021-01-10T09:34:53.445" v="1125" actId="26606"/>
          <ac:spMkLst>
            <pc:docMk/>
            <pc:sldMk cId="1364434224" sldId="271"/>
            <ac:spMk id="32" creationId="{1453BF6C-B012-48B7-B4E8-6D7AC7C27D02}"/>
          </ac:spMkLst>
        </pc:spChg>
        <pc:spChg chg="add del">
          <ac:chgData name="Susanne Dobbelsteen" userId="81f3f0aa-5bda-4037-88fc-3b3b457a550e" providerId="ADAL" clId="{D76682AA-BA0A-4285-9A46-56C48442739D}" dt="2021-01-10T09:34:53.445" v="1125" actId="26606"/>
          <ac:spMkLst>
            <pc:docMk/>
            <pc:sldMk cId="1364434224" sldId="271"/>
            <ac:spMk id="33" creationId="{E3020543-B24B-4EC4-8FFC-8DD88EEA91A8}"/>
          </ac:spMkLst>
        </pc:spChg>
        <pc:spChg chg="add del">
          <ac:chgData name="Susanne Dobbelsteen" userId="81f3f0aa-5bda-4037-88fc-3b3b457a550e" providerId="ADAL" clId="{D76682AA-BA0A-4285-9A46-56C48442739D}" dt="2021-01-10T09:33:12.654" v="1102" actId="26606"/>
          <ac:spMkLst>
            <pc:docMk/>
            <pc:sldMk cId="1364434224" sldId="271"/>
            <ac:spMk id="39" creationId="{A2679492-7988-4050-9056-542444452411}"/>
          </ac:spMkLst>
        </pc:spChg>
        <pc:spChg chg="add del">
          <ac:chgData name="Susanne Dobbelsteen" userId="81f3f0aa-5bda-4037-88fc-3b3b457a550e" providerId="ADAL" clId="{D76682AA-BA0A-4285-9A46-56C48442739D}" dt="2021-01-10T09:33:12.654" v="1102" actId="26606"/>
          <ac:spMkLst>
            <pc:docMk/>
            <pc:sldMk cId="1364434224" sldId="271"/>
            <ac:spMk id="41" creationId="{B091B163-7D61-4891-ABCF-5C13D9C418D0}"/>
          </ac:spMkLst>
        </pc:spChg>
        <pc:spChg chg="add del">
          <ac:chgData name="Susanne Dobbelsteen" userId="81f3f0aa-5bda-4037-88fc-3b3b457a550e" providerId="ADAL" clId="{D76682AA-BA0A-4285-9A46-56C48442739D}" dt="2021-01-10T09:35:13.030" v="1134" actId="26606"/>
          <ac:spMkLst>
            <pc:docMk/>
            <pc:sldMk cId="1364434224" sldId="271"/>
            <ac:spMk id="45" creationId="{1453BF6C-B012-48B7-B4E8-6D7AC7C27D02}"/>
          </ac:spMkLst>
        </pc:spChg>
        <pc:spChg chg="add del">
          <ac:chgData name="Susanne Dobbelsteen" userId="81f3f0aa-5bda-4037-88fc-3b3b457a550e" providerId="ADAL" clId="{D76682AA-BA0A-4285-9A46-56C48442739D}" dt="2021-01-10T09:33:20.078" v="1104" actId="26606"/>
          <ac:spMkLst>
            <pc:docMk/>
            <pc:sldMk cId="1364434224" sldId="271"/>
            <ac:spMk id="87" creationId="{FFE2FE29-1120-4FE4-9FDA-311CBA66F438}"/>
          </ac:spMkLst>
        </pc:spChg>
        <pc:spChg chg="add del">
          <ac:chgData name="Susanne Dobbelsteen" userId="81f3f0aa-5bda-4037-88fc-3b3b457a550e" providerId="ADAL" clId="{D76682AA-BA0A-4285-9A46-56C48442739D}" dt="2021-01-10T09:33:20.078" v="1104" actId="26606"/>
          <ac:spMkLst>
            <pc:docMk/>
            <pc:sldMk cId="1364434224" sldId="271"/>
            <ac:spMk id="101" creationId="{DDD926EC-6F88-4D89-9AED-1C4C1AC00E22}"/>
          </ac:spMkLst>
        </pc:spChg>
        <pc:spChg chg="add del">
          <ac:chgData name="Susanne Dobbelsteen" userId="81f3f0aa-5bda-4037-88fc-3b3b457a550e" providerId="ADAL" clId="{D76682AA-BA0A-4285-9A46-56C48442739D}" dt="2021-01-10T09:33:20.078" v="1104" actId="26606"/>
          <ac:spMkLst>
            <pc:docMk/>
            <pc:sldMk cId="1364434224" sldId="271"/>
            <ac:spMk id="102" creationId="{A210685A-6235-45A7-850D-A6F555466EF7}"/>
          </ac:spMkLst>
        </pc:spChg>
        <pc:spChg chg="add del">
          <ac:chgData name="Susanne Dobbelsteen" userId="81f3f0aa-5bda-4037-88fc-3b3b457a550e" providerId="ADAL" clId="{D76682AA-BA0A-4285-9A46-56C48442739D}" dt="2021-01-10T09:35:13.030" v="1134" actId="26606"/>
          <ac:spMkLst>
            <pc:docMk/>
            <pc:sldMk cId="1364434224" sldId="271"/>
            <ac:spMk id="107" creationId="{327D73B4-9F5C-4A64-A179-51B9500CB8B5}"/>
          </ac:spMkLst>
        </pc:spChg>
        <pc:spChg chg="add del">
          <ac:chgData name="Susanne Dobbelsteen" userId="81f3f0aa-5bda-4037-88fc-3b3b457a550e" providerId="ADAL" clId="{D76682AA-BA0A-4285-9A46-56C48442739D}" dt="2021-01-10T09:35:13.030" v="1134" actId="26606"/>
          <ac:spMkLst>
            <pc:docMk/>
            <pc:sldMk cId="1364434224" sldId="271"/>
            <ac:spMk id="108" creationId="{C1F06963-6374-4B48-844F-071A9BAAAE02}"/>
          </ac:spMkLst>
        </pc:spChg>
        <pc:spChg chg="add del">
          <ac:chgData name="Susanne Dobbelsteen" userId="81f3f0aa-5bda-4037-88fc-3b3b457a550e" providerId="ADAL" clId="{D76682AA-BA0A-4285-9A46-56C48442739D}" dt="2021-01-10T09:35:13.030" v="1134" actId="26606"/>
          <ac:spMkLst>
            <pc:docMk/>
            <pc:sldMk cId="1364434224" sldId="271"/>
            <ac:spMk id="109" creationId="{6CB927A4-E432-4310-9CD5-E89FF5063179}"/>
          </ac:spMkLst>
        </pc:spChg>
        <pc:spChg chg="add del">
          <ac:chgData name="Susanne Dobbelsteen" userId="81f3f0aa-5bda-4037-88fc-3b3b457a550e" providerId="ADAL" clId="{D76682AA-BA0A-4285-9A46-56C48442739D}" dt="2021-01-10T09:35:13.030" v="1134" actId="26606"/>
          <ac:spMkLst>
            <pc:docMk/>
            <pc:sldMk cId="1364434224" sldId="271"/>
            <ac:spMk id="110" creationId="{E3020543-B24B-4EC4-8FFC-8DD88EEA91A8}"/>
          </ac:spMkLst>
        </pc:spChg>
        <pc:spChg chg="add del">
          <ac:chgData name="Susanne Dobbelsteen" userId="81f3f0aa-5bda-4037-88fc-3b3b457a550e" providerId="ADAL" clId="{D76682AA-BA0A-4285-9A46-56C48442739D}" dt="2021-01-10T09:35:40.548" v="1139" actId="26606"/>
          <ac:spMkLst>
            <pc:docMk/>
            <pc:sldMk cId="1364434224" sldId="271"/>
            <ac:spMk id="113" creationId="{A2679492-7988-4050-9056-542444452411}"/>
          </ac:spMkLst>
        </pc:spChg>
        <pc:spChg chg="add del">
          <ac:chgData name="Susanne Dobbelsteen" userId="81f3f0aa-5bda-4037-88fc-3b3b457a550e" providerId="ADAL" clId="{D76682AA-BA0A-4285-9A46-56C48442739D}" dt="2021-01-10T09:35:40.548" v="1139" actId="26606"/>
          <ac:spMkLst>
            <pc:docMk/>
            <pc:sldMk cId="1364434224" sldId="271"/>
            <ac:spMk id="114" creationId="{B091B163-7D61-4891-ABCF-5C13D9C418D0}"/>
          </ac:spMkLst>
        </pc:spChg>
        <pc:spChg chg="add del">
          <ac:chgData name="Susanne Dobbelsteen" userId="81f3f0aa-5bda-4037-88fc-3b3b457a550e" providerId="ADAL" clId="{D76682AA-BA0A-4285-9A46-56C48442739D}" dt="2021-01-10T09:35:05.418" v="1132" actId="26606"/>
          <ac:spMkLst>
            <pc:docMk/>
            <pc:sldMk cId="1364434224" sldId="271"/>
            <ac:spMk id="116" creationId="{A2679492-7988-4050-9056-542444452411}"/>
          </ac:spMkLst>
        </pc:spChg>
        <pc:spChg chg="add del">
          <ac:chgData name="Susanne Dobbelsteen" userId="81f3f0aa-5bda-4037-88fc-3b3b457a550e" providerId="ADAL" clId="{D76682AA-BA0A-4285-9A46-56C48442739D}" dt="2021-01-10T09:35:05.418" v="1132" actId="26606"/>
          <ac:spMkLst>
            <pc:docMk/>
            <pc:sldMk cId="1364434224" sldId="271"/>
            <ac:spMk id="118" creationId="{B091B163-7D61-4891-ABCF-5C13D9C418D0}"/>
          </ac:spMkLst>
        </pc:spChg>
        <pc:spChg chg="add del">
          <ac:chgData name="Susanne Dobbelsteen" userId="81f3f0aa-5bda-4037-88fc-3b3b457a550e" providerId="ADAL" clId="{D76682AA-BA0A-4285-9A46-56C48442739D}" dt="2021-01-10T09:35:40.535" v="1138" actId="26606"/>
          <ac:spMkLst>
            <pc:docMk/>
            <pc:sldMk cId="1364434224" sldId="271"/>
            <ac:spMk id="131" creationId="{327D73B4-9F5C-4A64-A179-51B9500CB8B5}"/>
          </ac:spMkLst>
        </pc:spChg>
        <pc:spChg chg="add del">
          <ac:chgData name="Susanne Dobbelsteen" userId="81f3f0aa-5bda-4037-88fc-3b3b457a550e" providerId="ADAL" clId="{D76682AA-BA0A-4285-9A46-56C48442739D}" dt="2021-01-10T09:35:40.535" v="1138" actId="26606"/>
          <ac:spMkLst>
            <pc:docMk/>
            <pc:sldMk cId="1364434224" sldId="271"/>
            <ac:spMk id="133" creationId="{C1F06963-6374-4B48-844F-071A9BAAAE02}"/>
          </ac:spMkLst>
        </pc:spChg>
        <pc:spChg chg="add del">
          <ac:chgData name="Susanne Dobbelsteen" userId="81f3f0aa-5bda-4037-88fc-3b3b457a550e" providerId="ADAL" clId="{D76682AA-BA0A-4285-9A46-56C48442739D}" dt="2021-01-10T09:35:40.535" v="1138" actId="26606"/>
          <ac:spMkLst>
            <pc:docMk/>
            <pc:sldMk cId="1364434224" sldId="271"/>
            <ac:spMk id="135" creationId="{6CB927A4-E432-4310-9CD5-E89FF5063179}"/>
          </ac:spMkLst>
        </pc:spChg>
        <pc:spChg chg="add del">
          <ac:chgData name="Susanne Dobbelsteen" userId="81f3f0aa-5bda-4037-88fc-3b3b457a550e" providerId="ADAL" clId="{D76682AA-BA0A-4285-9A46-56C48442739D}" dt="2021-01-10T09:35:40.535" v="1138" actId="26606"/>
          <ac:spMkLst>
            <pc:docMk/>
            <pc:sldMk cId="1364434224" sldId="271"/>
            <ac:spMk id="137" creationId="{1453BF6C-B012-48B7-B4E8-6D7AC7C27D02}"/>
          </ac:spMkLst>
        </pc:spChg>
        <pc:spChg chg="add del">
          <ac:chgData name="Susanne Dobbelsteen" userId="81f3f0aa-5bda-4037-88fc-3b3b457a550e" providerId="ADAL" clId="{D76682AA-BA0A-4285-9A46-56C48442739D}" dt="2021-01-10T09:35:40.535" v="1138" actId="26606"/>
          <ac:spMkLst>
            <pc:docMk/>
            <pc:sldMk cId="1364434224" sldId="271"/>
            <ac:spMk id="139" creationId="{E3020543-B24B-4EC4-8FFC-8DD88EEA91A8}"/>
          </ac:spMkLst>
        </pc:spChg>
        <pc:spChg chg="add">
          <ac:chgData name="Susanne Dobbelsteen" userId="81f3f0aa-5bda-4037-88fc-3b3b457a550e" providerId="ADAL" clId="{D76682AA-BA0A-4285-9A46-56C48442739D}" dt="2021-01-10T09:35:40.548" v="1139" actId="26606"/>
          <ac:spMkLst>
            <pc:docMk/>
            <pc:sldMk cId="1364434224" sldId="271"/>
            <ac:spMk id="143" creationId="{A2679492-7988-4050-9056-542444452411}"/>
          </ac:spMkLst>
        </pc:spChg>
        <pc:spChg chg="add">
          <ac:chgData name="Susanne Dobbelsteen" userId="81f3f0aa-5bda-4037-88fc-3b3b457a550e" providerId="ADAL" clId="{D76682AA-BA0A-4285-9A46-56C48442739D}" dt="2021-01-10T09:35:40.548" v="1139" actId="26606"/>
          <ac:spMkLst>
            <pc:docMk/>
            <pc:sldMk cId="1364434224" sldId="271"/>
            <ac:spMk id="144" creationId="{B091B163-7D61-4891-ABCF-5C13D9C418D0}"/>
          </ac:spMkLst>
        </pc:spChg>
        <pc:grpChg chg="add del">
          <ac:chgData name="Susanne Dobbelsteen" userId="81f3f0aa-5bda-4037-88fc-3b3b457a550e" providerId="ADAL" clId="{D76682AA-BA0A-4285-9A46-56C48442739D}" dt="2021-01-10T09:32:26.434" v="1093" actId="26606"/>
          <ac:grpSpMkLst>
            <pc:docMk/>
            <pc:sldMk cId="1364434224" sldId="271"/>
            <ac:grpSpMk id="15" creationId="{AA1375E3-3E53-4D75-BAB7-E5929BFCB25F}"/>
          </ac:grpSpMkLst>
        </pc:grpChg>
        <pc:grpChg chg="add del">
          <ac:chgData name="Susanne Dobbelsteen" userId="81f3f0aa-5bda-4037-88fc-3b3b457a550e" providerId="ADAL" clId="{D76682AA-BA0A-4285-9A46-56C48442739D}" dt="2021-01-10T09:32:52.373" v="1098" actId="26606"/>
          <ac:grpSpMkLst>
            <pc:docMk/>
            <pc:sldMk cId="1364434224" sldId="271"/>
            <ac:grpSpMk id="26" creationId="{AA1375E3-3E53-4D75-BAB7-E5929BFCB25F}"/>
          </ac:grpSpMkLst>
        </pc:grpChg>
        <pc:grpChg chg="add del">
          <ac:chgData name="Susanne Dobbelsteen" userId="81f3f0aa-5bda-4037-88fc-3b3b457a550e" providerId="ADAL" clId="{D76682AA-BA0A-4285-9A46-56C48442739D}" dt="2021-01-10T09:33:12.654" v="1102" actId="26606"/>
          <ac:grpSpMkLst>
            <pc:docMk/>
            <pc:sldMk cId="1364434224" sldId="271"/>
            <ac:grpSpMk id="43" creationId="{0474DF76-993E-44DE-AFB0-C416182ACECF}"/>
          </ac:grpSpMkLst>
        </pc:grpChg>
        <pc:grpChg chg="add del">
          <ac:chgData name="Susanne Dobbelsteen" userId="81f3f0aa-5bda-4037-88fc-3b3b457a550e" providerId="ADAL" clId="{D76682AA-BA0A-4285-9A46-56C48442739D}" dt="2021-01-10T09:33:20.078" v="1104" actId="26606"/>
          <ac:grpSpMkLst>
            <pc:docMk/>
            <pc:sldMk cId="1364434224" sldId="271"/>
            <ac:grpSpMk id="88" creationId="{283F107F-9294-4679-B247-91D8556A6EFE}"/>
          </ac:grpSpMkLst>
        </pc:grpChg>
        <pc:grpChg chg="add del">
          <ac:chgData name="Susanne Dobbelsteen" userId="81f3f0aa-5bda-4037-88fc-3b3b457a550e" providerId="ADAL" clId="{D76682AA-BA0A-4285-9A46-56C48442739D}" dt="2021-01-10T09:33:20.078" v="1104" actId="26606"/>
          <ac:grpSpMkLst>
            <pc:docMk/>
            <pc:sldMk cId="1364434224" sldId="271"/>
            <ac:grpSpMk id="103" creationId="{13BE3671-0C43-4D05-A267-3400AD091C75}"/>
          </ac:grpSpMkLst>
        </pc:grpChg>
        <pc:grpChg chg="add del">
          <ac:chgData name="Susanne Dobbelsteen" userId="81f3f0aa-5bda-4037-88fc-3b3b457a550e" providerId="ADAL" clId="{D76682AA-BA0A-4285-9A46-56C48442739D}" dt="2021-01-10T09:35:40.548" v="1139" actId="26606"/>
          <ac:grpSpMkLst>
            <pc:docMk/>
            <pc:sldMk cId="1364434224" sldId="271"/>
            <ac:grpSpMk id="115" creationId="{0474DF76-993E-44DE-AFB0-C416182ACECF}"/>
          </ac:grpSpMkLst>
        </pc:grpChg>
        <pc:grpChg chg="add del">
          <ac:chgData name="Susanne Dobbelsteen" userId="81f3f0aa-5bda-4037-88fc-3b3b457a550e" providerId="ADAL" clId="{D76682AA-BA0A-4285-9A46-56C48442739D}" dt="2021-01-10T09:35:05.418" v="1132" actId="26606"/>
          <ac:grpSpMkLst>
            <pc:docMk/>
            <pc:sldMk cId="1364434224" sldId="271"/>
            <ac:grpSpMk id="120" creationId="{0474DF76-993E-44DE-AFB0-C416182ACECF}"/>
          </ac:grpSpMkLst>
        </pc:grpChg>
        <pc:grpChg chg="add">
          <ac:chgData name="Susanne Dobbelsteen" userId="81f3f0aa-5bda-4037-88fc-3b3b457a550e" providerId="ADAL" clId="{D76682AA-BA0A-4285-9A46-56C48442739D}" dt="2021-01-10T09:35:40.548" v="1139" actId="26606"/>
          <ac:grpSpMkLst>
            <pc:docMk/>
            <pc:sldMk cId="1364434224" sldId="271"/>
            <ac:grpSpMk id="145" creationId="{0474DF76-993E-44DE-AFB0-C416182ACECF}"/>
          </ac:grpSpMkLst>
        </pc:grpChg>
        <pc:picChg chg="mod">
          <ac:chgData name="Susanne Dobbelsteen" userId="81f3f0aa-5bda-4037-88fc-3b3b457a550e" providerId="ADAL" clId="{D76682AA-BA0A-4285-9A46-56C48442739D}" dt="2021-01-10T09:35:23.069" v="1136" actId="1076"/>
          <ac:picMkLst>
            <pc:docMk/>
            <pc:sldMk cId="1364434224" sldId="271"/>
            <ac:picMk id="4" creationId="{70D5E8B7-3972-4E68-9939-BC2CFED4D3EE}"/>
          </ac:picMkLst>
        </pc:picChg>
        <pc:cxnChg chg="add del">
          <ac:chgData name="Susanne Dobbelsteen" userId="81f3f0aa-5bda-4037-88fc-3b3b457a550e" providerId="ADAL" clId="{D76682AA-BA0A-4285-9A46-56C48442739D}" dt="2021-01-10T09:34:53.445" v="1125" actId="26606"/>
          <ac:cxnSpMkLst>
            <pc:docMk/>
            <pc:sldMk cId="1364434224" sldId="271"/>
            <ac:cxnSpMk id="34" creationId="{C49DA8F6-BCC1-4447-B54C-57856834B94B}"/>
          </ac:cxnSpMkLst>
        </pc:cxnChg>
        <pc:cxnChg chg="add del">
          <ac:chgData name="Susanne Dobbelsteen" userId="81f3f0aa-5bda-4037-88fc-3b3b457a550e" providerId="ADAL" clId="{D76682AA-BA0A-4285-9A46-56C48442739D}" dt="2021-01-10T09:33:12.654" v="1102" actId="26606"/>
          <ac:cxnSpMkLst>
            <pc:docMk/>
            <pc:sldMk cId="1364434224" sldId="271"/>
            <ac:cxnSpMk id="48" creationId="{C49DA8F6-BCC1-4447-B54C-57856834B94B}"/>
          </ac:cxnSpMkLst>
        </pc:cxnChg>
        <pc:cxnChg chg="add del">
          <ac:chgData name="Susanne Dobbelsteen" userId="81f3f0aa-5bda-4037-88fc-3b3b457a550e" providerId="ADAL" clId="{D76682AA-BA0A-4285-9A46-56C48442739D}" dt="2021-01-10T09:35:13.030" v="1134" actId="26606"/>
          <ac:cxnSpMkLst>
            <pc:docMk/>
            <pc:sldMk cId="1364434224" sldId="271"/>
            <ac:cxnSpMk id="111" creationId="{C49DA8F6-BCC1-4447-B54C-57856834B94B}"/>
          </ac:cxnSpMkLst>
        </pc:cxnChg>
        <pc:cxnChg chg="add del">
          <ac:chgData name="Susanne Dobbelsteen" userId="81f3f0aa-5bda-4037-88fc-3b3b457a550e" providerId="ADAL" clId="{D76682AA-BA0A-4285-9A46-56C48442739D}" dt="2021-01-10T09:35:05.418" v="1132" actId="26606"/>
          <ac:cxnSpMkLst>
            <pc:docMk/>
            <pc:sldMk cId="1364434224" sldId="271"/>
            <ac:cxnSpMk id="125" creationId="{C49DA8F6-BCC1-4447-B54C-57856834B94B}"/>
          </ac:cxnSpMkLst>
        </pc:cxnChg>
        <pc:cxnChg chg="add del">
          <ac:chgData name="Susanne Dobbelsteen" userId="81f3f0aa-5bda-4037-88fc-3b3b457a550e" providerId="ADAL" clId="{D76682AA-BA0A-4285-9A46-56C48442739D}" dt="2021-01-10T09:35:40.548" v="1139" actId="26606"/>
          <ac:cxnSpMkLst>
            <pc:docMk/>
            <pc:sldMk cId="1364434224" sldId="271"/>
            <ac:cxnSpMk id="126" creationId="{C49DA8F6-BCC1-4447-B54C-57856834B94B}"/>
          </ac:cxnSpMkLst>
        </pc:cxnChg>
        <pc:cxnChg chg="add">
          <ac:chgData name="Susanne Dobbelsteen" userId="81f3f0aa-5bda-4037-88fc-3b3b457a550e" providerId="ADAL" clId="{D76682AA-BA0A-4285-9A46-56C48442739D}" dt="2021-01-10T09:35:40.548" v="1139" actId="26606"/>
          <ac:cxnSpMkLst>
            <pc:docMk/>
            <pc:sldMk cId="1364434224" sldId="271"/>
            <ac:cxnSpMk id="140" creationId="{C49DA8F6-BCC1-4447-B54C-57856834B94B}"/>
          </ac:cxnSpMkLst>
        </pc:cxnChg>
        <pc:cxnChg chg="add del">
          <ac:chgData name="Susanne Dobbelsteen" userId="81f3f0aa-5bda-4037-88fc-3b3b457a550e" providerId="ADAL" clId="{D76682AA-BA0A-4285-9A46-56C48442739D}" dt="2021-01-10T09:35:40.535" v="1138" actId="26606"/>
          <ac:cxnSpMkLst>
            <pc:docMk/>
            <pc:sldMk cId="1364434224" sldId="271"/>
            <ac:cxnSpMk id="141" creationId="{C49DA8F6-BCC1-4447-B54C-57856834B94B}"/>
          </ac:cxnSpMkLst>
        </pc:cxnChg>
      </pc:sldChg>
      <pc:sldChg chg="addSp delSp modSp add del mod ord setBg">
        <pc:chgData name="Susanne Dobbelsteen" userId="81f3f0aa-5bda-4037-88fc-3b3b457a550e" providerId="ADAL" clId="{D76682AA-BA0A-4285-9A46-56C48442739D}" dt="2021-01-10T09:03:28.253" v="587" actId="47"/>
        <pc:sldMkLst>
          <pc:docMk/>
          <pc:sldMk cId="1060020411" sldId="282"/>
        </pc:sldMkLst>
        <pc:spChg chg="del mod">
          <ac:chgData name="Susanne Dobbelsteen" userId="81f3f0aa-5bda-4037-88fc-3b3b457a550e" providerId="ADAL" clId="{D76682AA-BA0A-4285-9A46-56C48442739D}" dt="2021-01-10T09:03:05.790" v="579" actId="21"/>
          <ac:spMkLst>
            <pc:docMk/>
            <pc:sldMk cId="1060020411" sldId="282"/>
            <ac:spMk id="3" creationId="{A218FED7-AB46-4296-A2AB-73E4BDC03138}"/>
          </ac:spMkLst>
        </pc:spChg>
        <pc:spChg chg="add mod">
          <ac:chgData name="Susanne Dobbelsteen" userId="81f3f0aa-5bda-4037-88fc-3b3b457a550e" providerId="ADAL" clId="{D76682AA-BA0A-4285-9A46-56C48442739D}" dt="2021-01-10T09:03:05.790" v="579" actId="21"/>
          <ac:spMkLst>
            <pc:docMk/>
            <pc:sldMk cId="1060020411" sldId="282"/>
            <ac:spMk id="4" creationId="{00F4B30C-728B-4DAE-BD2C-3B94E9790A84}"/>
          </ac:spMkLst>
        </pc:spChg>
        <pc:spChg chg="del mod">
          <ac:chgData name="Susanne Dobbelsteen" userId="81f3f0aa-5bda-4037-88fc-3b3b457a550e" providerId="ADAL" clId="{D76682AA-BA0A-4285-9A46-56C48442739D}" dt="2021-01-10T09:03:05.790" v="579" actId="21"/>
          <ac:spMkLst>
            <pc:docMk/>
            <pc:sldMk cId="1060020411" sldId="282"/>
            <ac:spMk id="6" creationId="{4910A9D3-44B0-412E-9D51-FA1C2DD5ED39}"/>
          </ac:spMkLst>
        </pc:spChg>
        <pc:spChg chg="add mod">
          <ac:chgData name="Susanne Dobbelsteen" userId="81f3f0aa-5bda-4037-88fc-3b3b457a550e" providerId="ADAL" clId="{D76682AA-BA0A-4285-9A46-56C48442739D}" dt="2021-01-10T09:03:05.790" v="579" actId="21"/>
          <ac:spMkLst>
            <pc:docMk/>
            <pc:sldMk cId="1060020411" sldId="282"/>
            <ac:spMk id="7" creationId="{455487A0-233E-4D44-86C4-B16E84664FD0}"/>
          </ac:spMkLst>
        </pc:spChg>
        <pc:spChg chg="del mod">
          <ac:chgData name="Susanne Dobbelsteen" userId="81f3f0aa-5bda-4037-88fc-3b3b457a550e" providerId="ADAL" clId="{D76682AA-BA0A-4285-9A46-56C48442739D}" dt="2021-01-10T09:03:05.790" v="579" actId="21"/>
          <ac:spMkLst>
            <pc:docMk/>
            <pc:sldMk cId="1060020411" sldId="282"/>
            <ac:spMk id="10" creationId="{B5E90D55-298E-4509-878D-C4E228CD5F8E}"/>
          </ac:spMkLst>
        </pc:spChg>
        <pc:spChg chg="del">
          <ac:chgData name="Susanne Dobbelsteen" userId="81f3f0aa-5bda-4037-88fc-3b3b457a550e" providerId="ADAL" clId="{D76682AA-BA0A-4285-9A46-56C48442739D}" dt="2021-01-10T09:03:05.790" v="579" actId="21"/>
          <ac:spMkLst>
            <pc:docMk/>
            <pc:sldMk cId="1060020411" sldId="282"/>
            <ac:spMk id="12" creationId="{2D05C487-7FDA-4DD4-A64C-272352214795}"/>
          </ac:spMkLst>
        </pc:spChg>
        <pc:spChg chg="del">
          <ac:chgData name="Susanne Dobbelsteen" userId="81f3f0aa-5bda-4037-88fc-3b3b457a550e" providerId="ADAL" clId="{D76682AA-BA0A-4285-9A46-56C48442739D}" dt="2021-01-10T09:03:05.790" v="579" actId="21"/>
          <ac:spMkLst>
            <pc:docMk/>
            <pc:sldMk cId="1060020411" sldId="282"/>
            <ac:spMk id="18" creationId="{D8729D5A-9FCE-424A-BA8D-CF5994EDB1B6}"/>
          </ac:spMkLst>
        </pc:spChg>
        <pc:spChg chg="add del">
          <ac:chgData name="Susanne Dobbelsteen" userId="81f3f0aa-5bda-4037-88fc-3b3b457a550e" providerId="ADAL" clId="{D76682AA-BA0A-4285-9A46-56C48442739D}" dt="2021-01-10T09:01:10.948" v="566" actId="26606"/>
          <ac:spMkLst>
            <pc:docMk/>
            <pc:sldMk cId="1060020411" sldId="282"/>
            <ac:spMk id="25" creationId="{85861AFF-3522-4704-9245-9C78B6945854}"/>
          </ac:spMkLst>
        </pc:spChg>
        <pc:spChg chg="add del">
          <ac:chgData name="Susanne Dobbelsteen" userId="81f3f0aa-5bda-4037-88fc-3b3b457a550e" providerId="ADAL" clId="{D76682AA-BA0A-4285-9A46-56C48442739D}" dt="2021-01-10T09:01:15.594" v="570" actId="26606"/>
          <ac:spMkLst>
            <pc:docMk/>
            <pc:sldMk cId="1060020411" sldId="282"/>
            <ac:spMk id="29" creationId="{A57047B1-C902-4225-94C5-A9B56D455B59}"/>
          </ac:spMkLst>
        </pc:spChg>
        <pc:spChg chg="add del">
          <ac:chgData name="Susanne Dobbelsteen" userId="81f3f0aa-5bda-4037-88fc-3b3b457a550e" providerId="ADAL" clId="{D76682AA-BA0A-4285-9A46-56C48442739D}" dt="2021-01-10T09:01:15.594" v="570" actId="26606"/>
          <ac:spMkLst>
            <pc:docMk/>
            <pc:sldMk cId="1060020411" sldId="282"/>
            <ac:spMk id="31" creationId="{12FD69FC-E69E-4F4F-AC1C-4297656E0C53}"/>
          </ac:spMkLst>
        </pc:spChg>
        <pc:spChg chg="add del">
          <ac:chgData name="Susanne Dobbelsteen" userId="81f3f0aa-5bda-4037-88fc-3b3b457a550e" providerId="ADAL" clId="{D76682AA-BA0A-4285-9A46-56C48442739D}" dt="2021-01-10T09:01:10.948" v="566" actId="26606"/>
          <ac:spMkLst>
            <pc:docMk/>
            <pc:sldMk cId="1060020411" sldId="282"/>
            <ac:spMk id="32" creationId="{D5B0017B-2ECA-49AF-B397-DC140825DF8D}"/>
          </ac:spMkLst>
        </pc:spChg>
        <pc:spChg chg="add del">
          <ac:chgData name="Susanne Dobbelsteen" userId="81f3f0aa-5bda-4037-88fc-3b3b457a550e" providerId="ADAL" clId="{D76682AA-BA0A-4285-9A46-56C48442739D}" dt="2021-01-10T09:01:10.948" v="566" actId="26606"/>
          <ac:spMkLst>
            <pc:docMk/>
            <pc:sldMk cId="1060020411" sldId="282"/>
            <ac:spMk id="34" creationId="{DF909CAE-F41A-4061-A316-864DC2A710A2}"/>
          </ac:spMkLst>
        </pc:spChg>
        <pc:spChg chg="add del">
          <ac:chgData name="Susanne Dobbelsteen" userId="81f3f0aa-5bda-4037-88fc-3b3b457a550e" providerId="ADAL" clId="{D76682AA-BA0A-4285-9A46-56C48442739D}" dt="2021-01-10T09:01:12.850" v="568" actId="26606"/>
          <ac:spMkLst>
            <pc:docMk/>
            <pc:sldMk cId="1060020411" sldId="282"/>
            <ac:spMk id="38" creationId="{85861AFF-3522-4704-9245-9C78B6945854}"/>
          </ac:spMkLst>
        </pc:spChg>
        <pc:spChg chg="add del">
          <ac:chgData name="Susanne Dobbelsteen" userId="81f3f0aa-5bda-4037-88fc-3b3b457a550e" providerId="ADAL" clId="{D76682AA-BA0A-4285-9A46-56C48442739D}" dt="2021-01-10T09:01:12.850" v="568" actId="26606"/>
          <ac:spMkLst>
            <pc:docMk/>
            <pc:sldMk cId="1060020411" sldId="282"/>
            <ac:spMk id="43" creationId="{D5B0017B-2ECA-49AF-B397-DC140825DF8D}"/>
          </ac:spMkLst>
        </pc:spChg>
        <pc:spChg chg="add del">
          <ac:chgData name="Susanne Dobbelsteen" userId="81f3f0aa-5bda-4037-88fc-3b3b457a550e" providerId="ADAL" clId="{D76682AA-BA0A-4285-9A46-56C48442739D}" dt="2021-01-10T09:01:12.850" v="568" actId="26606"/>
          <ac:spMkLst>
            <pc:docMk/>
            <pc:sldMk cId="1060020411" sldId="282"/>
            <ac:spMk id="44" creationId="{DF909CAE-F41A-4061-A316-864DC2A710A2}"/>
          </ac:spMkLst>
        </pc:spChg>
        <pc:spChg chg="add del">
          <ac:chgData name="Susanne Dobbelsteen" userId="81f3f0aa-5bda-4037-88fc-3b3b457a550e" providerId="ADAL" clId="{D76682AA-BA0A-4285-9A46-56C48442739D}" dt="2021-01-10T09:01:15.594" v="570" actId="26606"/>
          <ac:spMkLst>
            <pc:docMk/>
            <pc:sldMk cId="1060020411" sldId="282"/>
            <ac:spMk id="47" creationId="{2E45EA07-5778-4716-A1E3-516D77B73702}"/>
          </ac:spMkLst>
        </pc:spChg>
        <pc:spChg chg="add del">
          <ac:chgData name="Susanne Dobbelsteen" userId="81f3f0aa-5bda-4037-88fc-3b3b457a550e" providerId="ADAL" clId="{D76682AA-BA0A-4285-9A46-56C48442739D}" dt="2021-01-10T09:01:15.594" v="570" actId="26606"/>
          <ac:spMkLst>
            <pc:docMk/>
            <pc:sldMk cId="1060020411" sldId="282"/>
            <ac:spMk id="48" creationId="{2F3FC03D-8AE4-4034-A0C7-8180088B816A}"/>
          </ac:spMkLst>
        </pc:spChg>
        <pc:grpChg chg="add del">
          <ac:chgData name="Susanne Dobbelsteen" userId="81f3f0aa-5bda-4037-88fc-3b3b457a550e" providerId="ADAL" clId="{D76682AA-BA0A-4285-9A46-56C48442739D}" dt="2021-01-10T09:01:10.948" v="566" actId="26606"/>
          <ac:grpSpMkLst>
            <pc:docMk/>
            <pc:sldMk cId="1060020411" sldId="282"/>
            <ac:grpSpMk id="27" creationId="{AE1C45F0-260A-458C-96ED-C1F6D2151219}"/>
          </ac:grpSpMkLst>
        </pc:grpChg>
        <pc:grpChg chg="add del">
          <ac:chgData name="Susanne Dobbelsteen" userId="81f3f0aa-5bda-4037-88fc-3b3b457a550e" providerId="ADAL" clId="{D76682AA-BA0A-4285-9A46-56C48442739D}" dt="2021-01-10T09:01:12.850" v="568" actId="26606"/>
          <ac:grpSpMkLst>
            <pc:docMk/>
            <pc:sldMk cId="1060020411" sldId="282"/>
            <ac:grpSpMk id="39" creationId="{AE1C45F0-260A-458C-96ED-C1F6D2151219}"/>
          </ac:grpSpMkLst>
        </pc:grpChg>
        <pc:graphicFrameChg chg="add del mod ord modGraphic">
          <ac:chgData name="Susanne Dobbelsteen" userId="81f3f0aa-5bda-4037-88fc-3b3b457a550e" providerId="ADAL" clId="{D76682AA-BA0A-4285-9A46-56C48442739D}" dt="2021-01-10T09:03:05.790" v="579" actId="21"/>
          <ac:graphicFrameMkLst>
            <pc:docMk/>
            <pc:sldMk cId="1060020411" sldId="282"/>
            <ac:graphicFrameMk id="13" creationId="{BBD81BF5-9E86-4852-B783-21B8761DB99C}"/>
          </ac:graphicFrameMkLst>
        </pc:graphicFrameChg>
        <pc:picChg chg="del mod ord">
          <ac:chgData name="Susanne Dobbelsteen" userId="81f3f0aa-5bda-4037-88fc-3b3b457a550e" providerId="ADAL" clId="{D76682AA-BA0A-4285-9A46-56C48442739D}" dt="2021-01-10T09:03:05.790" v="579" actId="21"/>
          <ac:picMkLst>
            <pc:docMk/>
            <pc:sldMk cId="1060020411" sldId="282"/>
            <ac:picMk id="15" creationId="{3C8AD9AC-786C-41FA-8D3C-1F579EA91858}"/>
          </ac:picMkLst>
        </pc:picChg>
        <pc:picChg chg="del mod ord">
          <ac:chgData name="Susanne Dobbelsteen" userId="81f3f0aa-5bda-4037-88fc-3b3b457a550e" providerId="ADAL" clId="{D76682AA-BA0A-4285-9A46-56C48442739D}" dt="2021-01-10T09:03:05.790" v="579" actId="21"/>
          <ac:picMkLst>
            <pc:docMk/>
            <pc:sldMk cId="1060020411" sldId="282"/>
            <ac:picMk id="17" creationId="{5AF66FF2-65B5-4E75-80FB-1AD095EE089C}"/>
          </ac:picMkLst>
        </pc:picChg>
        <pc:picChg chg="del mod ord">
          <ac:chgData name="Susanne Dobbelsteen" userId="81f3f0aa-5bda-4037-88fc-3b3b457a550e" providerId="ADAL" clId="{D76682AA-BA0A-4285-9A46-56C48442739D}" dt="2021-01-10T09:03:05.790" v="579" actId="21"/>
          <ac:picMkLst>
            <pc:docMk/>
            <pc:sldMk cId="1060020411" sldId="282"/>
            <ac:picMk id="20" creationId="{72ADD984-4BEC-4118-974C-4F5B62A33777}"/>
          </ac:picMkLst>
        </pc:picChg>
        <pc:cxnChg chg="add del">
          <ac:chgData name="Susanne Dobbelsteen" userId="81f3f0aa-5bda-4037-88fc-3b3b457a550e" providerId="ADAL" clId="{D76682AA-BA0A-4285-9A46-56C48442739D}" dt="2021-01-10T09:01:10.948" v="566" actId="26606"/>
          <ac:cxnSpMkLst>
            <pc:docMk/>
            <pc:sldMk cId="1060020411" sldId="282"/>
            <ac:cxnSpMk id="36" creationId="{6CF1BAF6-AD41-4082-B212-8A1F9A2E8779}"/>
          </ac:cxnSpMkLst>
        </pc:cxnChg>
        <pc:cxnChg chg="add del">
          <ac:chgData name="Susanne Dobbelsteen" userId="81f3f0aa-5bda-4037-88fc-3b3b457a550e" providerId="ADAL" clId="{D76682AA-BA0A-4285-9A46-56C48442739D}" dt="2021-01-10T09:01:12.850" v="568" actId="26606"/>
          <ac:cxnSpMkLst>
            <pc:docMk/>
            <pc:sldMk cId="1060020411" sldId="282"/>
            <ac:cxnSpMk id="45" creationId="{6CF1BAF6-AD41-4082-B212-8A1F9A2E8779}"/>
          </ac:cxnSpMkLst>
        </pc:cxnChg>
      </pc:sldChg>
      <pc:sldChg chg="addSp delSp modSp mod setBg delDesignElem">
        <pc:chgData name="Susanne Dobbelsteen" userId="81f3f0aa-5bda-4037-88fc-3b3b457a550e" providerId="ADAL" clId="{D76682AA-BA0A-4285-9A46-56C48442739D}" dt="2021-01-10T09:05:10.732" v="588"/>
        <pc:sldMkLst>
          <pc:docMk/>
          <pc:sldMk cId="2746597275" sldId="289"/>
        </pc:sldMkLst>
        <pc:spChg chg="del mod">
          <ac:chgData name="Susanne Dobbelsteen" userId="81f3f0aa-5bda-4037-88fc-3b3b457a550e" providerId="ADAL" clId="{D76682AA-BA0A-4285-9A46-56C48442739D}" dt="2021-01-07T13:55:09.442" v="15" actId="478"/>
          <ac:spMkLst>
            <pc:docMk/>
            <pc:sldMk cId="2746597275" sldId="289"/>
            <ac:spMk id="2" creationId="{00000000-0000-0000-0000-000000000000}"/>
          </ac:spMkLst>
        </pc:spChg>
        <pc:spChg chg="add del mod">
          <ac:chgData name="Susanne Dobbelsteen" userId="81f3f0aa-5bda-4037-88fc-3b3b457a550e" providerId="ADAL" clId="{D76682AA-BA0A-4285-9A46-56C48442739D}" dt="2021-01-10T08:38:44.971" v="419" actId="478"/>
          <ac:spMkLst>
            <pc:docMk/>
            <pc:sldMk cId="2746597275" sldId="289"/>
            <ac:spMk id="5" creationId="{00F803DF-29D5-48BB-A6D5-87AA545A1A93}"/>
          </ac:spMkLst>
        </pc:spChg>
        <pc:spChg chg="add mod">
          <ac:chgData name="Susanne Dobbelsteen" userId="81f3f0aa-5bda-4037-88fc-3b3b457a550e" providerId="ADAL" clId="{D76682AA-BA0A-4285-9A46-56C48442739D}" dt="2021-01-10T08:47:20.998" v="556" actId="26606"/>
          <ac:spMkLst>
            <pc:docMk/>
            <pc:sldMk cId="2746597275" sldId="289"/>
            <ac:spMk id="6" creationId="{E085E206-B8D7-4369-AE26-0398C2A2127B}"/>
          </ac:spMkLst>
        </pc:spChg>
        <pc:spChg chg="add del">
          <ac:chgData name="Susanne Dobbelsteen" userId="81f3f0aa-5bda-4037-88fc-3b3b457a550e" providerId="ADAL" clId="{D76682AA-BA0A-4285-9A46-56C48442739D}" dt="2021-01-10T08:38:37.075" v="415" actId="22"/>
          <ac:spMkLst>
            <pc:docMk/>
            <pc:sldMk cId="2746597275" sldId="289"/>
            <ac:spMk id="7" creationId="{ABF35DC2-5601-414E-992B-66C3210C1A64}"/>
          </ac:spMkLst>
        </pc:spChg>
        <pc:spChg chg="add mod ord">
          <ac:chgData name="Susanne Dobbelsteen" userId="81f3f0aa-5bda-4037-88fc-3b3b457a550e" providerId="ADAL" clId="{D76682AA-BA0A-4285-9A46-56C48442739D}" dt="2021-01-10T08:49:16.119" v="561" actId="114"/>
          <ac:spMkLst>
            <pc:docMk/>
            <pc:sldMk cId="2746597275" sldId="289"/>
            <ac:spMk id="9" creationId="{E97E421C-D718-4175-8B1D-E06AD82E7099}"/>
          </ac:spMkLst>
        </pc:spChg>
        <pc:spChg chg="add del">
          <ac:chgData name="Susanne Dobbelsteen" userId="81f3f0aa-5bda-4037-88fc-3b3b457a550e" providerId="ADAL" clId="{D76682AA-BA0A-4285-9A46-56C48442739D}" dt="2021-01-10T08:45:21.889" v="533" actId="26606"/>
          <ac:spMkLst>
            <pc:docMk/>
            <pc:sldMk cId="2746597275" sldId="289"/>
            <ac:spMk id="15" creationId="{AFA67CD3-AB4E-4A7A-BEB8-53C445D8C44E}"/>
          </ac:spMkLst>
        </pc:spChg>
        <pc:spChg chg="add del">
          <ac:chgData name="Susanne Dobbelsteen" userId="81f3f0aa-5bda-4037-88fc-3b3b457a550e" providerId="ADAL" clId="{D76682AA-BA0A-4285-9A46-56C48442739D}" dt="2021-01-10T08:45:21.889" v="533" actId="26606"/>
          <ac:spMkLst>
            <pc:docMk/>
            <pc:sldMk cId="2746597275" sldId="289"/>
            <ac:spMk id="19" creationId="{339C8D78-A644-462F-B674-F440635E5353}"/>
          </ac:spMkLst>
        </pc:spChg>
        <pc:spChg chg="add del">
          <ac:chgData name="Susanne Dobbelsteen" userId="81f3f0aa-5bda-4037-88fc-3b3b457a550e" providerId="ADAL" clId="{D76682AA-BA0A-4285-9A46-56C48442739D}" dt="2021-01-10T08:45:27.928" v="535" actId="26606"/>
          <ac:spMkLst>
            <pc:docMk/>
            <pc:sldMk cId="2746597275" sldId="289"/>
            <ac:spMk id="21" creationId="{73DE2CFE-42F2-48F0-8706-5264E012B10C}"/>
          </ac:spMkLst>
        </pc:spChg>
        <pc:spChg chg="add del">
          <ac:chgData name="Susanne Dobbelsteen" userId="81f3f0aa-5bda-4037-88fc-3b3b457a550e" providerId="ADAL" clId="{D76682AA-BA0A-4285-9A46-56C48442739D}" dt="2021-01-10T08:45:34.587" v="537" actId="26606"/>
          <ac:spMkLst>
            <pc:docMk/>
            <pc:sldMk cId="2746597275" sldId="289"/>
            <ac:spMk id="23" creationId="{5E39A796-BE83-48B1-B33F-35C4A32AAB57}"/>
          </ac:spMkLst>
        </pc:spChg>
        <pc:spChg chg="add del">
          <ac:chgData name="Susanne Dobbelsteen" userId="81f3f0aa-5bda-4037-88fc-3b3b457a550e" providerId="ADAL" clId="{D76682AA-BA0A-4285-9A46-56C48442739D}" dt="2021-01-10T08:45:34.587" v="537" actId="26606"/>
          <ac:spMkLst>
            <pc:docMk/>
            <pc:sldMk cId="2746597275" sldId="289"/>
            <ac:spMk id="24" creationId="{72F84B47-E267-4194-8194-831DB7B5547F}"/>
          </ac:spMkLst>
        </pc:spChg>
        <pc:spChg chg="add del">
          <ac:chgData name="Susanne Dobbelsteen" userId="81f3f0aa-5bda-4037-88fc-3b3b457a550e" providerId="ADAL" clId="{D76682AA-BA0A-4285-9A46-56C48442739D}" dt="2021-01-10T08:46:11.976" v="541" actId="26606"/>
          <ac:spMkLst>
            <pc:docMk/>
            <pc:sldMk cId="2746597275" sldId="289"/>
            <ac:spMk id="26" creationId="{AFA67CD3-AB4E-4A7A-BEB8-53C445D8C44E}"/>
          </ac:spMkLst>
        </pc:spChg>
        <pc:spChg chg="add del">
          <ac:chgData name="Susanne Dobbelsteen" userId="81f3f0aa-5bda-4037-88fc-3b3b457a550e" providerId="ADAL" clId="{D76682AA-BA0A-4285-9A46-56C48442739D}" dt="2021-01-10T08:46:11.976" v="541" actId="26606"/>
          <ac:spMkLst>
            <pc:docMk/>
            <pc:sldMk cId="2746597275" sldId="289"/>
            <ac:spMk id="28" creationId="{339C8D78-A644-462F-B674-F440635E5353}"/>
          </ac:spMkLst>
        </pc:spChg>
        <pc:spChg chg="add del">
          <ac:chgData name="Susanne Dobbelsteen" userId="81f3f0aa-5bda-4037-88fc-3b3b457a550e" providerId="ADAL" clId="{D76682AA-BA0A-4285-9A46-56C48442739D}" dt="2021-01-10T08:46:11.959" v="540" actId="26606"/>
          <ac:spMkLst>
            <pc:docMk/>
            <pc:sldMk cId="2746597275" sldId="289"/>
            <ac:spMk id="33" creationId="{AFA67CD3-AB4E-4A7A-BEB8-53C445D8C44E}"/>
          </ac:spMkLst>
        </pc:spChg>
        <pc:spChg chg="add del">
          <ac:chgData name="Susanne Dobbelsteen" userId="81f3f0aa-5bda-4037-88fc-3b3b457a550e" providerId="ADAL" clId="{D76682AA-BA0A-4285-9A46-56C48442739D}" dt="2021-01-10T08:46:11.959" v="540" actId="26606"/>
          <ac:spMkLst>
            <pc:docMk/>
            <pc:sldMk cId="2746597275" sldId="289"/>
            <ac:spMk id="37" creationId="{339C8D78-A644-462F-B674-F440635E5353}"/>
          </ac:spMkLst>
        </pc:spChg>
        <pc:spChg chg="add del">
          <ac:chgData name="Susanne Dobbelsteen" userId="81f3f0aa-5bda-4037-88fc-3b3b457a550e" providerId="ADAL" clId="{D76682AA-BA0A-4285-9A46-56C48442739D}" dt="2021-01-10T08:46:58.863" v="554" actId="26606"/>
          <ac:spMkLst>
            <pc:docMk/>
            <pc:sldMk cId="2746597275" sldId="289"/>
            <ac:spMk id="39" creationId="{59A309A7-1751-4ABE-A3C1-EEC40366AD89}"/>
          </ac:spMkLst>
        </pc:spChg>
        <pc:spChg chg="add del">
          <ac:chgData name="Susanne Dobbelsteen" userId="81f3f0aa-5bda-4037-88fc-3b3b457a550e" providerId="ADAL" clId="{D76682AA-BA0A-4285-9A46-56C48442739D}" dt="2021-01-10T08:46:58.863" v="554" actId="26606"/>
          <ac:spMkLst>
            <pc:docMk/>
            <pc:sldMk cId="2746597275" sldId="289"/>
            <ac:spMk id="40" creationId="{967D8EB6-EAE1-4F9C-B398-83321E287204}"/>
          </ac:spMkLst>
        </pc:spChg>
        <pc:spChg chg="add del">
          <ac:chgData name="Susanne Dobbelsteen" userId="81f3f0aa-5bda-4037-88fc-3b3b457a550e" providerId="ADAL" clId="{D76682AA-BA0A-4285-9A46-56C48442739D}" dt="2021-01-10T08:46:44.630" v="545" actId="26606"/>
          <ac:spMkLst>
            <pc:docMk/>
            <pc:sldMk cId="2746597275" sldId="289"/>
            <ac:spMk id="45" creationId="{59A309A7-1751-4ABE-A3C1-EEC40366AD89}"/>
          </ac:spMkLst>
        </pc:spChg>
        <pc:spChg chg="add del">
          <ac:chgData name="Susanne Dobbelsteen" userId="81f3f0aa-5bda-4037-88fc-3b3b457a550e" providerId="ADAL" clId="{D76682AA-BA0A-4285-9A46-56C48442739D}" dt="2021-01-10T08:46:44.630" v="545" actId="26606"/>
          <ac:spMkLst>
            <pc:docMk/>
            <pc:sldMk cId="2746597275" sldId="289"/>
            <ac:spMk id="47" creationId="{967D8EB6-EAE1-4F9C-B398-83321E287204}"/>
          </ac:spMkLst>
        </pc:spChg>
        <pc:spChg chg="add del">
          <ac:chgData name="Susanne Dobbelsteen" userId="81f3f0aa-5bda-4037-88fc-3b3b457a550e" providerId="ADAL" clId="{D76682AA-BA0A-4285-9A46-56C48442739D}" dt="2021-01-10T08:46:48.446" v="547" actId="26606"/>
          <ac:spMkLst>
            <pc:docMk/>
            <pc:sldMk cId="2746597275" sldId="289"/>
            <ac:spMk id="49" creationId="{339C8D78-A644-462F-B674-F440635E5353}"/>
          </ac:spMkLst>
        </pc:spChg>
        <pc:spChg chg="add del">
          <ac:chgData name="Susanne Dobbelsteen" userId="81f3f0aa-5bda-4037-88fc-3b3b457a550e" providerId="ADAL" clId="{D76682AA-BA0A-4285-9A46-56C48442739D}" dt="2021-01-10T08:46:48.446" v="547" actId="26606"/>
          <ac:spMkLst>
            <pc:docMk/>
            <pc:sldMk cId="2746597275" sldId="289"/>
            <ac:spMk id="50" creationId="{AFA67CD3-AB4E-4A7A-BEB8-53C445D8C44E}"/>
          </ac:spMkLst>
        </pc:spChg>
        <pc:spChg chg="add del">
          <ac:chgData name="Susanne Dobbelsteen" userId="81f3f0aa-5bda-4037-88fc-3b3b457a550e" providerId="ADAL" clId="{D76682AA-BA0A-4285-9A46-56C48442739D}" dt="2021-01-10T08:46:50.940" v="549" actId="26606"/>
          <ac:spMkLst>
            <pc:docMk/>
            <pc:sldMk cId="2746597275" sldId="289"/>
            <ac:spMk id="53" creationId="{59A309A7-1751-4ABE-A3C1-EEC40366AD89}"/>
          </ac:spMkLst>
        </pc:spChg>
        <pc:spChg chg="add del">
          <ac:chgData name="Susanne Dobbelsteen" userId="81f3f0aa-5bda-4037-88fc-3b3b457a550e" providerId="ADAL" clId="{D76682AA-BA0A-4285-9A46-56C48442739D}" dt="2021-01-10T08:46:50.940" v="549" actId="26606"/>
          <ac:spMkLst>
            <pc:docMk/>
            <pc:sldMk cId="2746597275" sldId="289"/>
            <ac:spMk id="54" creationId="{967D8EB6-EAE1-4F9C-B398-83321E287204}"/>
          </ac:spMkLst>
        </pc:spChg>
        <pc:spChg chg="add del">
          <ac:chgData name="Susanne Dobbelsteen" userId="81f3f0aa-5bda-4037-88fc-3b3b457a550e" providerId="ADAL" clId="{D76682AA-BA0A-4285-9A46-56C48442739D}" dt="2021-01-10T08:46:56.745" v="551" actId="26606"/>
          <ac:spMkLst>
            <pc:docMk/>
            <pc:sldMk cId="2746597275" sldId="289"/>
            <ac:spMk id="56" creationId="{EDDBB197-D710-4A4F-A9CA-FD2177498BE8}"/>
          </ac:spMkLst>
        </pc:spChg>
        <pc:spChg chg="add del">
          <ac:chgData name="Susanne Dobbelsteen" userId="81f3f0aa-5bda-4037-88fc-3b3b457a550e" providerId="ADAL" clId="{D76682AA-BA0A-4285-9A46-56C48442739D}" dt="2021-01-10T08:46:56.745" v="551" actId="26606"/>
          <ac:spMkLst>
            <pc:docMk/>
            <pc:sldMk cId="2746597275" sldId="289"/>
            <ac:spMk id="57" creationId="{975D1CFA-2CDB-4B64-BD9F-85744E8DA12F}"/>
          </ac:spMkLst>
        </pc:spChg>
        <pc:spChg chg="add del">
          <ac:chgData name="Susanne Dobbelsteen" userId="81f3f0aa-5bda-4037-88fc-3b3b457a550e" providerId="ADAL" clId="{D76682AA-BA0A-4285-9A46-56C48442739D}" dt="2021-01-10T08:46:58.840" v="553" actId="26606"/>
          <ac:spMkLst>
            <pc:docMk/>
            <pc:sldMk cId="2746597275" sldId="289"/>
            <ac:spMk id="63" creationId="{59A309A7-1751-4ABE-A3C1-EEC40366AD89}"/>
          </ac:spMkLst>
        </pc:spChg>
        <pc:spChg chg="add del">
          <ac:chgData name="Susanne Dobbelsteen" userId="81f3f0aa-5bda-4037-88fc-3b3b457a550e" providerId="ADAL" clId="{D76682AA-BA0A-4285-9A46-56C48442739D}" dt="2021-01-10T08:46:58.840" v="553" actId="26606"/>
          <ac:spMkLst>
            <pc:docMk/>
            <pc:sldMk cId="2746597275" sldId="289"/>
            <ac:spMk id="64" creationId="{967D8EB6-EAE1-4F9C-B398-83321E287204}"/>
          </ac:spMkLst>
        </pc:spChg>
        <pc:spChg chg="add del">
          <ac:chgData name="Susanne Dobbelsteen" userId="81f3f0aa-5bda-4037-88fc-3b3b457a550e" providerId="ADAL" clId="{D76682AA-BA0A-4285-9A46-56C48442739D}" dt="2021-01-10T08:47:20.998" v="556" actId="26606"/>
          <ac:spMkLst>
            <pc:docMk/>
            <pc:sldMk cId="2746597275" sldId="289"/>
            <ac:spMk id="66" creationId="{AFA67CD3-AB4E-4A7A-BEB8-53C445D8C44E}"/>
          </ac:spMkLst>
        </pc:spChg>
        <pc:spChg chg="add del">
          <ac:chgData name="Susanne Dobbelsteen" userId="81f3f0aa-5bda-4037-88fc-3b3b457a550e" providerId="ADAL" clId="{D76682AA-BA0A-4285-9A46-56C48442739D}" dt="2021-01-10T08:47:20.998" v="556" actId="26606"/>
          <ac:spMkLst>
            <pc:docMk/>
            <pc:sldMk cId="2746597275" sldId="289"/>
            <ac:spMk id="68" creationId="{339C8D78-A644-462F-B674-F440635E5353}"/>
          </ac:spMkLst>
        </pc:spChg>
        <pc:spChg chg="add del">
          <ac:chgData name="Susanne Dobbelsteen" userId="81f3f0aa-5bda-4037-88fc-3b3b457a550e" providerId="ADAL" clId="{D76682AA-BA0A-4285-9A46-56C48442739D}" dt="2021-01-10T09:00:30.440" v="564"/>
          <ac:spMkLst>
            <pc:docMk/>
            <pc:sldMk cId="2746597275" sldId="289"/>
            <ac:spMk id="73" creationId="{59A309A7-1751-4ABE-A3C1-EEC40366AD89}"/>
          </ac:spMkLst>
        </pc:spChg>
        <pc:spChg chg="add del">
          <ac:chgData name="Susanne Dobbelsteen" userId="81f3f0aa-5bda-4037-88fc-3b3b457a550e" providerId="ADAL" clId="{D76682AA-BA0A-4285-9A46-56C48442739D}" dt="2021-01-10T09:00:30.440" v="564"/>
          <ac:spMkLst>
            <pc:docMk/>
            <pc:sldMk cId="2746597275" sldId="289"/>
            <ac:spMk id="75" creationId="{967D8EB6-EAE1-4F9C-B398-83321E287204}"/>
          </ac:spMkLst>
        </pc:spChg>
        <pc:grpChg chg="add del">
          <ac:chgData name="Susanne Dobbelsteen" userId="81f3f0aa-5bda-4037-88fc-3b3b457a550e" providerId="ADAL" clId="{D76682AA-BA0A-4285-9A46-56C48442739D}" dt="2021-01-10T08:46:56.745" v="551" actId="26606"/>
          <ac:grpSpMkLst>
            <pc:docMk/>
            <pc:sldMk cId="2746597275" sldId="289"/>
            <ac:grpSpMk id="58" creationId="{25EE5136-01F1-466C-962D-BA9B4C6757AA}"/>
          </ac:grpSpMkLst>
        </pc:grpChg>
        <pc:picChg chg="ord">
          <ac:chgData name="Susanne Dobbelsteen" userId="81f3f0aa-5bda-4037-88fc-3b3b457a550e" providerId="ADAL" clId="{D76682AA-BA0A-4285-9A46-56C48442739D}" dt="2021-01-10T08:45:34.610" v="538" actId="26606"/>
          <ac:picMkLst>
            <pc:docMk/>
            <pc:sldMk cId="2746597275" sldId="289"/>
            <ac:picMk id="4" creationId="{E2C62374-6A4F-4FC9-A5F2-E2505DBE1A5C}"/>
          </ac:picMkLst>
        </pc:picChg>
        <pc:picChg chg="del">
          <ac:chgData name="Susanne Dobbelsteen" userId="81f3f0aa-5bda-4037-88fc-3b3b457a550e" providerId="ADAL" clId="{D76682AA-BA0A-4285-9A46-56C48442739D}" dt="2021-01-07T13:55:06.286" v="13" actId="478"/>
          <ac:picMkLst>
            <pc:docMk/>
            <pc:sldMk cId="2746597275" sldId="289"/>
            <ac:picMk id="5" creationId="{00000000-0000-0000-0000-000000000000}"/>
          </ac:picMkLst>
        </pc:picChg>
        <pc:picChg chg="add mod ord">
          <ac:chgData name="Susanne Dobbelsteen" userId="81f3f0aa-5bda-4037-88fc-3b3b457a550e" providerId="ADAL" clId="{D76682AA-BA0A-4285-9A46-56C48442739D}" dt="2021-01-10T08:47:20.998" v="556" actId="26606"/>
          <ac:picMkLst>
            <pc:docMk/>
            <pc:sldMk cId="2746597275" sldId="289"/>
            <ac:picMk id="10" creationId="{25825376-A184-4636-846B-D7D11BFE53D1}"/>
          </ac:picMkLst>
        </pc:picChg>
        <pc:picChg chg="del">
          <ac:chgData name="Susanne Dobbelsteen" userId="81f3f0aa-5bda-4037-88fc-3b3b457a550e" providerId="ADAL" clId="{D76682AA-BA0A-4285-9A46-56C48442739D}" dt="2021-01-10T09:05:10.732" v="588"/>
          <ac:picMkLst>
            <pc:docMk/>
            <pc:sldMk cId="2746597275" sldId="289"/>
            <ac:picMk id="11" creationId="{5DE4D081-0B93-4377-A0F9-46304B91B400}"/>
          </ac:picMkLst>
        </pc:picChg>
        <pc:picChg chg="add del">
          <ac:chgData name="Susanne Dobbelsteen" userId="81f3f0aa-5bda-4037-88fc-3b3b457a550e" providerId="ADAL" clId="{D76682AA-BA0A-4285-9A46-56C48442739D}" dt="2021-01-10T08:45:21.889" v="533" actId="26606"/>
          <ac:picMkLst>
            <pc:docMk/>
            <pc:sldMk cId="2746597275" sldId="289"/>
            <ac:picMk id="17" creationId="{07CF545F-9C2E-4446-97CD-AD92990C2B68}"/>
          </ac:picMkLst>
        </pc:picChg>
        <pc:picChg chg="add del">
          <ac:chgData name="Susanne Dobbelsteen" userId="81f3f0aa-5bda-4037-88fc-3b3b457a550e" providerId="ADAL" clId="{D76682AA-BA0A-4285-9A46-56C48442739D}" dt="2021-01-10T08:46:11.976" v="541" actId="26606"/>
          <ac:picMkLst>
            <pc:docMk/>
            <pc:sldMk cId="2746597275" sldId="289"/>
            <ac:picMk id="27" creationId="{07CF545F-9C2E-4446-97CD-AD92990C2B68}"/>
          </ac:picMkLst>
        </pc:picChg>
        <pc:picChg chg="add del">
          <ac:chgData name="Susanne Dobbelsteen" userId="81f3f0aa-5bda-4037-88fc-3b3b457a550e" providerId="ADAL" clId="{D76682AA-BA0A-4285-9A46-56C48442739D}" dt="2021-01-10T08:46:11.959" v="540" actId="26606"/>
          <ac:picMkLst>
            <pc:docMk/>
            <pc:sldMk cId="2746597275" sldId="289"/>
            <ac:picMk id="35" creationId="{07CF545F-9C2E-4446-97CD-AD92990C2B68}"/>
          </ac:picMkLst>
        </pc:picChg>
        <pc:picChg chg="add del">
          <ac:chgData name="Susanne Dobbelsteen" userId="81f3f0aa-5bda-4037-88fc-3b3b457a550e" providerId="ADAL" clId="{D76682AA-BA0A-4285-9A46-56C48442739D}" dt="2021-01-10T08:46:48.446" v="547" actId="26606"/>
          <ac:picMkLst>
            <pc:docMk/>
            <pc:sldMk cId="2746597275" sldId="289"/>
            <ac:picMk id="51" creationId="{07CF545F-9C2E-4446-97CD-AD92990C2B68}"/>
          </ac:picMkLst>
        </pc:picChg>
        <pc:picChg chg="add del">
          <ac:chgData name="Susanne Dobbelsteen" userId="81f3f0aa-5bda-4037-88fc-3b3b457a550e" providerId="ADAL" clId="{D76682AA-BA0A-4285-9A46-56C48442739D}" dt="2021-01-10T08:47:20.998" v="556" actId="26606"/>
          <ac:picMkLst>
            <pc:docMk/>
            <pc:sldMk cId="2746597275" sldId="289"/>
            <ac:picMk id="67" creationId="{07CF545F-9C2E-4446-97CD-AD92990C2B68}"/>
          </ac:picMkLst>
        </pc:picChg>
      </pc:sldChg>
      <pc:sldChg chg="modSp add mod">
        <pc:chgData name="Susanne Dobbelsteen" userId="81f3f0aa-5bda-4037-88fc-3b3b457a550e" providerId="ADAL" clId="{D76682AA-BA0A-4285-9A46-56C48442739D}" dt="2021-01-10T09:00:30.440" v="564"/>
        <pc:sldMkLst>
          <pc:docMk/>
          <pc:sldMk cId="2565865360" sldId="290"/>
        </pc:sldMkLst>
        <pc:spChg chg="mod">
          <ac:chgData name="Susanne Dobbelsteen" userId="81f3f0aa-5bda-4037-88fc-3b3b457a550e" providerId="ADAL" clId="{D76682AA-BA0A-4285-9A46-56C48442739D}" dt="2021-01-10T09:00:30.440" v="564"/>
          <ac:spMkLst>
            <pc:docMk/>
            <pc:sldMk cId="2565865360" sldId="290"/>
            <ac:spMk id="2" creationId="{00000000-0000-0000-0000-000000000000}"/>
          </ac:spMkLst>
        </pc:spChg>
        <pc:spChg chg="mod">
          <ac:chgData name="Susanne Dobbelsteen" userId="81f3f0aa-5bda-4037-88fc-3b3b457a550e" providerId="ADAL" clId="{D76682AA-BA0A-4285-9A46-56C48442739D}" dt="2021-01-07T16:08:14.711" v="410" actId="1076"/>
          <ac:spMkLst>
            <pc:docMk/>
            <pc:sldMk cId="2565865360" sldId="290"/>
            <ac:spMk id="3" creationId="{00000000-0000-0000-0000-000000000000}"/>
          </ac:spMkLst>
        </pc:spChg>
      </pc:sldChg>
      <pc:sldChg chg="addSp delSp modSp del mod">
        <pc:chgData name="Susanne Dobbelsteen" userId="81f3f0aa-5bda-4037-88fc-3b3b457a550e" providerId="ADAL" clId="{D76682AA-BA0A-4285-9A46-56C48442739D}" dt="2021-01-07T13:55:19.434" v="18" actId="2696"/>
        <pc:sldMkLst>
          <pc:docMk/>
          <pc:sldMk cId="3404110520" sldId="290"/>
        </pc:sldMkLst>
        <pc:spChg chg="del mod">
          <ac:chgData name="Susanne Dobbelsteen" userId="81f3f0aa-5bda-4037-88fc-3b3b457a550e" providerId="ADAL" clId="{D76682AA-BA0A-4285-9A46-56C48442739D}" dt="2021-01-07T13:55:13.813" v="17" actId="478"/>
          <ac:spMkLst>
            <pc:docMk/>
            <pc:sldMk cId="3404110520" sldId="290"/>
            <ac:spMk id="4" creationId="{00000000-0000-0000-0000-000000000000}"/>
          </ac:spMkLst>
        </pc:spChg>
        <pc:spChg chg="add mod">
          <ac:chgData name="Susanne Dobbelsteen" userId="81f3f0aa-5bda-4037-88fc-3b3b457a550e" providerId="ADAL" clId="{D76682AA-BA0A-4285-9A46-56C48442739D}" dt="2021-01-07T13:55:13.813" v="17" actId="478"/>
          <ac:spMkLst>
            <pc:docMk/>
            <pc:sldMk cId="3404110520" sldId="290"/>
            <ac:spMk id="7" creationId="{EC0454B7-35CC-4977-8277-1E36C0229AEE}"/>
          </ac:spMkLst>
        </pc:spChg>
      </pc:sldChg>
      <pc:sldChg chg="modSp new del">
        <pc:chgData name="Susanne Dobbelsteen" userId="81f3f0aa-5bda-4037-88fc-3b3b457a550e" providerId="ADAL" clId="{D76682AA-BA0A-4285-9A46-56C48442739D}" dt="2021-01-10T09:02:12.341" v="571" actId="2696"/>
        <pc:sldMkLst>
          <pc:docMk/>
          <pc:sldMk cId="1218348582" sldId="291"/>
        </pc:sldMkLst>
        <pc:spChg chg="mod">
          <ac:chgData name="Susanne Dobbelsteen" userId="81f3f0aa-5bda-4037-88fc-3b3b457a550e" providerId="ADAL" clId="{D76682AA-BA0A-4285-9A46-56C48442739D}" dt="2021-01-10T09:00:30.440" v="564"/>
          <ac:spMkLst>
            <pc:docMk/>
            <pc:sldMk cId="1218348582" sldId="291"/>
            <ac:spMk id="2" creationId="{F1CF0F59-6A37-4A5D-8338-07D8EBF98F81}"/>
          </ac:spMkLst>
        </pc:spChg>
        <pc:spChg chg="mod">
          <ac:chgData name="Susanne Dobbelsteen" userId="81f3f0aa-5bda-4037-88fc-3b3b457a550e" providerId="ADAL" clId="{D76682AA-BA0A-4285-9A46-56C48442739D}" dt="2021-01-10T09:00:30.440" v="564"/>
          <ac:spMkLst>
            <pc:docMk/>
            <pc:sldMk cId="1218348582" sldId="291"/>
            <ac:spMk id="3" creationId="{C5EFBDA2-E56C-48FC-8CD8-0F8699403311}"/>
          </ac:spMkLst>
        </pc:spChg>
      </pc:sldChg>
      <pc:sldChg chg="addSp delSp modSp add mod ord">
        <pc:chgData name="Susanne Dobbelsteen" userId="81f3f0aa-5bda-4037-88fc-3b3b457a550e" providerId="ADAL" clId="{D76682AA-BA0A-4285-9A46-56C48442739D}" dt="2021-01-10T09:03:26.218" v="586"/>
        <pc:sldMkLst>
          <pc:docMk/>
          <pc:sldMk cId="2226597011" sldId="291"/>
        </pc:sldMkLst>
        <pc:spChg chg="del mod">
          <ac:chgData name="Susanne Dobbelsteen" userId="81f3f0aa-5bda-4037-88fc-3b3b457a550e" providerId="ADAL" clId="{D76682AA-BA0A-4285-9A46-56C48442739D}" dt="2021-01-10T09:02:53.433" v="578"/>
          <ac:spMkLst>
            <pc:docMk/>
            <pc:sldMk cId="2226597011" sldId="291"/>
            <ac:spMk id="2" creationId="{00000000-0000-0000-0000-000000000000}"/>
          </ac:spMkLst>
        </pc:spChg>
        <pc:spChg chg="del">
          <ac:chgData name="Susanne Dobbelsteen" userId="81f3f0aa-5bda-4037-88fc-3b3b457a550e" providerId="ADAL" clId="{D76682AA-BA0A-4285-9A46-56C48442739D}" dt="2021-01-10T09:02:53.430" v="576" actId="478"/>
          <ac:spMkLst>
            <pc:docMk/>
            <pc:sldMk cId="2226597011" sldId="291"/>
            <ac:spMk id="4" creationId="{00000000-0000-0000-0000-000000000000}"/>
          </ac:spMkLst>
        </pc:spChg>
        <pc:spChg chg="add del mod">
          <ac:chgData name="Susanne Dobbelsteen" userId="81f3f0aa-5bda-4037-88fc-3b3b457a550e" providerId="ADAL" clId="{D76682AA-BA0A-4285-9A46-56C48442739D}" dt="2021-01-10T09:03:16.371" v="583"/>
          <ac:spMkLst>
            <pc:docMk/>
            <pc:sldMk cId="2226597011" sldId="291"/>
            <ac:spMk id="5" creationId="{4F833820-6995-4029-B5A1-78533953CA46}"/>
          </ac:spMkLst>
        </pc:spChg>
        <pc:spChg chg="add del mod">
          <ac:chgData name="Susanne Dobbelsteen" userId="81f3f0aa-5bda-4037-88fc-3b3b457a550e" providerId="ADAL" clId="{D76682AA-BA0A-4285-9A46-56C48442739D}" dt="2021-01-10T09:03:16.371" v="583"/>
          <ac:spMkLst>
            <pc:docMk/>
            <pc:sldMk cId="2226597011" sldId="291"/>
            <ac:spMk id="6" creationId="{78B7A60E-2419-4292-ACCE-2CC42A6E7FC4}"/>
          </ac:spMkLst>
        </pc:spChg>
        <pc:spChg chg="add del mod">
          <ac:chgData name="Susanne Dobbelsteen" userId="81f3f0aa-5bda-4037-88fc-3b3b457a550e" providerId="ADAL" clId="{D76682AA-BA0A-4285-9A46-56C48442739D}" dt="2021-01-10T09:03:16.371" v="583"/>
          <ac:spMkLst>
            <pc:docMk/>
            <pc:sldMk cId="2226597011" sldId="291"/>
            <ac:spMk id="7" creationId="{1101C68B-72D1-4842-A4C8-47351FC94F16}"/>
          </ac:spMkLst>
        </pc:spChg>
        <pc:spChg chg="add del mod">
          <ac:chgData name="Susanne Dobbelsteen" userId="81f3f0aa-5bda-4037-88fc-3b3b457a550e" providerId="ADAL" clId="{D76682AA-BA0A-4285-9A46-56C48442739D}" dt="2021-01-10T09:03:16.371" v="583"/>
          <ac:spMkLst>
            <pc:docMk/>
            <pc:sldMk cId="2226597011" sldId="291"/>
            <ac:spMk id="8" creationId="{85347A0C-FF83-4D34-A091-7D580F8048A6}"/>
          </ac:spMkLst>
        </pc:spChg>
        <pc:spChg chg="add del mod">
          <ac:chgData name="Susanne Dobbelsteen" userId="81f3f0aa-5bda-4037-88fc-3b3b457a550e" providerId="ADAL" clId="{D76682AA-BA0A-4285-9A46-56C48442739D}" dt="2021-01-10T09:03:16.371" v="583"/>
          <ac:spMkLst>
            <pc:docMk/>
            <pc:sldMk cId="2226597011" sldId="291"/>
            <ac:spMk id="12" creationId="{02A19344-C07D-46FB-8988-C12FD0D4415D}"/>
          </ac:spMkLst>
        </pc:spChg>
        <pc:graphicFrameChg chg="add del mod">
          <ac:chgData name="Susanne Dobbelsteen" userId="81f3f0aa-5bda-4037-88fc-3b3b457a550e" providerId="ADAL" clId="{D76682AA-BA0A-4285-9A46-56C48442739D}" dt="2021-01-10T09:03:16.371" v="583"/>
          <ac:graphicFrameMkLst>
            <pc:docMk/>
            <pc:sldMk cId="2226597011" sldId="291"/>
            <ac:graphicFrameMk id="9" creationId="{2B9F6455-2D27-45F6-BB74-516083FD0541}"/>
          </ac:graphicFrameMkLst>
        </pc:graphicFrameChg>
        <pc:picChg chg="add">
          <ac:chgData name="Susanne Dobbelsteen" userId="81f3f0aa-5bda-4037-88fc-3b3b457a550e" providerId="ADAL" clId="{D76682AA-BA0A-4285-9A46-56C48442739D}" dt="2021-01-10T09:03:21.388" v="584"/>
          <ac:picMkLst>
            <pc:docMk/>
            <pc:sldMk cId="2226597011" sldId="291"/>
            <ac:picMk id="3" creationId="{9ADEFF39-27A7-421A-A6AB-C46C51FBA700}"/>
          </ac:picMkLst>
        </pc:picChg>
        <pc:picChg chg="add del mod">
          <ac:chgData name="Susanne Dobbelsteen" userId="81f3f0aa-5bda-4037-88fc-3b3b457a550e" providerId="ADAL" clId="{D76682AA-BA0A-4285-9A46-56C48442739D}" dt="2021-01-10T09:03:16.371" v="583"/>
          <ac:picMkLst>
            <pc:docMk/>
            <pc:sldMk cId="2226597011" sldId="291"/>
            <ac:picMk id="10" creationId="{8BAD2256-9C76-463A-9B97-FE17F4F5D813}"/>
          </ac:picMkLst>
        </pc:picChg>
        <pc:picChg chg="add del mod">
          <ac:chgData name="Susanne Dobbelsteen" userId="81f3f0aa-5bda-4037-88fc-3b3b457a550e" providerId="ADAL" clId="{D76682AA-BA0A-4285-9A46-56C48442739D}" dt="2021-01-10T09:03:16.371" v="583"/>
          <ac:picMkLst>
            <pc:docMk/>
            <pc:sldMk cId="2226597011" sldId="291"/>
            <ac:picMk id="11" creationId="{51E4561E-6A8E-43C6-9518-5DF1B1F334F6}"/>
          </ac:picMkLst>
        </pc:picChg>
        <pc:picChg chg="add del mod">
          <ac:chgData name="Susanne Dobbelsteen" userId="81f3f0aa-5bda-4037-88fc-3b3b457a550e" providerId="ADAL" clId="{D76682AA-BA0A-4285-9A46-56C48442739D}" dt="2021-01-10T09:03:16.371" v="583"/>
          <ac:picMkLst>
            <pc:docMk/>
            <pc:sldMk cId="2226597011" sldId="291"/>
            <ac:picMk id="13" creationId="{EB34C6CB-2305-4359-B6C7-7F3C9BEB72BC}"/>
          </ac:picMkLst>
        </pc:picChg>
      </pc:sldChg>
      <pc:sldChg chg="del">
        <pc:chgData name="Susanne Dobbelsteen" userId="81f3f0aa-5bda-4037-88fc-3b3b457a550e" providerId="ADAL" clId="{D76682AA-BA0A-4285-9A46-56C48442739D}" dt="2021-01-07T13:55:22.947" v="19" actId="2696"/>
        <pc:sldMkLst>
          <pc:docMk/>
          <pc:sldMk cId="3330560592" sldId="291"/>
        </pc:sldMkLst>
      </pc:sldChg>
      <pc:sldChg chg="addSp delSp modSp new mod setBg">
        <pc:chgData name="Susanne Dobbelsteen" userId="81f3f0aa-5bda-4037-88fc-3b3b457a550e" providerId="ADAL" clId="{D76682AA-BA0A-4285-9A46-56C48442739D}" dt="2021-01-10T09:40:01.166" v="1158" actId="1076"/>
        <pc:sldMkLst>
          <pc:docMk/>
          <pc:sldMk cId="2067672556" sldId="292"/>
        </pc:sldMkLst>
        <pc:spChg chg="mod">
          <ac:chgData name="Susanne Dobbelsteen" userId="81f3f0aa-5bda-4037-88fc-3b3b457a550e" providerId="ADAL" clId="{D76682AA-BA0A-4285-9A46-56C48442739D}" dt="2021-01-10T09:28:01.803" v="1038" actId="255"/>
          <ac:spMkLst>
            <pc:docMk/>
            <pc:sldMk cId="2067672556" sldId="292"/>
            <ac:spMk id="2" creationId="{135B057F-94F1-46A6-8FCD-66B346F56065}"/>
          </ac:spMkLst>
        </pc:spChg>
        <pc:spChg chg="add del mod">
          <ac:chgData name="Susanne Dobbelsteen" userId="81f3f0aa-5bda-4037-88fc-3b3b457a550e" providerId="ADAL" clId="{D76682AA-BA0A-4285-9A46-56C48442739D}" dt="2021-01-10T09:27:02.133" v="1028" actId="26606"/>
          <ac:spMkLst>
            <pc:docMk/>
            <pc:sldMk cId="2067672556" sldId="292"/>
            <ac:spMk id="3" creationId="{E6943D75-81E1-4648-BC37-45500ACCF962}"/>
          </ac:spMkLst>
        </pc:spChg>
        <pc:spChg chg="add mod">
          <ac:chgData name="Susanne Dobbelsteen" userId="81f3f0aa-5bda-4037-88fc-3b3b457a550e" providerId="ADAL" clId="{D76682AA-BA0A-4285-9A46-56C48442739D}" dt="2021-01-10T09:40:01.166" v="1158" actId="1076"/>
          <ac:spMkLst>
            <pc:docMk/>
            <pc:sldMk cId="2067672556" sldId="292"/>
            <ac:spMk id="11" creationId="{5F3EF321-4657-43B6-9C09-B072D77C5300}"/>
          </ac:spMkLst>
        </pc:spChg>
        <pc:spChg chg="add del mod">
          <ac:chgData name="Susanne Dobbelsteen" userId="81f3f0aa-5bda-4037-88fc-3b3b457a550e" providerId="ADAL" clId="{D76682AA-BA0A-4285-9A46-56C48442739D}" dt="2021-01-10T09:29:16.541" v="1045" actId="478"/>
          <ac:spMkLst>
            <pc:docMk/>
            <pc:sldMk cId="2067672556" sldId="292"/>
            <ac:spMk id="14" creationId="{B33A1FA7-EF58-443D-BEAA-795540E10472}"/>
          </ac:spMkLst>
        </pc:spChg>
        <pc:spChg chg="add del">
          <ac:chgData name="Susanne Dobbelsteen" userId="81f3f0aa-5bda-4037-88fc-3b3b457a550e" providerId="ADAL" clId="{D76682AA-BA0A-4285-9A46-56C48442739D}" dt="2021-01-10T09:23:37.115" v="1014" actId="26606"/>
          <ac:spMkLst>
            <pc:docMk/>
            <pc:sldMk cId="2067672556" sldId="292"/>
            <ac:spMk id="73" creationId="{AFA67CD3-AB4E-4A7A-BEB8-53C445D8C44E}"/>
          </ac:spMkLst>
        </pc:spChg>
        <pc:spChg chg="add del">
          <ac:chgData name="Susanne Dobbelsteen" userId="81f3f0aa-5bda-4037-88fc-3b3b457a550e" providerId="ADAL" clId="{D76682AA-BA0A-4285-9A46-56C48442739D}" dt="2021-01-10T09:23:37.115" v="1014" actId="26606"/>
          <ac:spMkLst>
            <pc:docMk/>
            <pc:sldMk cId="2067672556" sldId="292"/>
            <ac:spMk id="77" creationId="{339C8D78-A644-462F-B674-F440635E5353}"/>
          </ac:spMkLst>
        </pc:spChg>
        <pc:spChg chg="add del">
          <ac:chgData name="Susanne Dobbelsteen" userId="81f3f0aa-5bda-4037-88fc-3b3b457a550e" providerId="ADAL" clId="{D76682AA-BA0A-4285-9A46-56C48442739D}" dt="2021-01-10T09:24:13.744" v="1020" actId="26606"/>
          <ac:spMkLst>
            <pc:docMk/>
            <pc:sldMk cId="2067672556" sldId="292"/>
            <ac:spMk id="1030" creationId="{FF0330B1-AAAC-427D-8A95-40380162BC65}"/>
          </ac:spMkLst>
        </pc:spChg>
        <pc:graphicFrameChg chg="add del mod ord modGraphic">
          <ac:chgData name="Susanne Dobbelsteen" userId="81f3f0aa-5bda-4037-88fc-3b3b457a550e" providerId="ADAL" clId="{D76682AA-BA0A-4285-9A46-56C48442739D}" dt="2021-01-10T09:24:14.752" v="1022" actId="26606"/>
          <ac:graphicFrameMkLst>
            <pc:docMk/>
            <pc:sldMk cId="2067672556" sldId="292"/>
            <ac:graphicFrameMk id="1028" creationId="{3E4DBCB8-A42E-41A7-A6F6-AA7ED258C2F7}"/>
          </ac:graphicFrameMkLst>
        </pc:graphicFrameChg>
        <pc:graphicFrameChg chg="add del">
          <ac:chgData name="Susanne Dobbelsteen" userId="81f3f0aa-5bda-4037-88fc-3b3b457a550e" providerId="ADAL" clId="{D76682AA-BA0A-4285-9A46-56C48442739D}" dt="2021-01-10T09:26:37.040" v="1027" actId="26606"/>
          <ac:graphicFrameMkLst>
            <pc:docMk/>
            <pc:sldMk cId="2067672556" sldId="292"/>
            <ac:graphicFrameMk id="1029" creationId="{A0466345-49AC-4F56-A404-018D81F588DD}"/>
          </ac:graphicFrameMkLst>
        </pc:graphicFrameChg>
        <pc:graphicFrameChg chg="add mod">
          <ac:chgData name="Susanne Dobbelsteen" userId="81f3f0aa-5bda-4037-88fc-3b3b457a550e" providerId="ADAL" clId="{D76682AA-BA0A-4285-9A46-56C48442739D}" dt="2021-01-10T09:39:13.390" v="1153"/>
          <ac:graphicFrameMkLst>
            <pc:docMk/>
            <pc:sldMk cId="2067672556" sldId="292"/>
            <ac:graphicFrameMk id="1031" creationId="{9EB1A519-5E90-4FEB-9D01-0241E2102B97}"/>
          </ac:graphicFrameMkLst>
        </pc:graphicFrameChg>
        <pc:picChg chg="add mod">
          <ac:chgData name="Susanne Dobbelsteen" userId="81f3f0aa-5bda-4037-88fc-3b3b457a550e" providerId="ADAL" clId="{D76682AA-BA0A-4285-9A46-56C48442739D}" dt="2021-01-10T09:27:49.454" v="1036" actId="1076"/>
          <ac:picMkLst>
            <pc:docMk/>
            <pc:sldMk cId="2067672556" sldId="292"/>
            <ac:picMk id="5" creationId="{E4B0C3E2-A0A3-4931-A281-2A8AE7E7ECF0}"/>
          </ac:picMkLst>
        </pc:picChg>
        <pc:picChg chg="add del">
          <ac:chgData name="Susanne Dobbelsteen" userId="81f3f0aa-5bda-4037-88fc-3b3b457a550e" providerId="ADAL" clId="{D76682AA-BA0A-4285-9A46-56C48442739D}" dt="2021-01-10T09:23:37.115" v="1014" actId="26606"/>
          <ac:picMkLst>
            <pc:docMk/>
            <pc:sldMk cId="2067672556" sldId="292"/>
            <ac:picMk id="75" creationId="{07CF545F-9C2E-4446-97CD-AD92990C2B68}"/>
          </ac:picMkLst>
        </pc:picChg>
        <pc:picChg chg="add mod">
          <ac:chgData name="Susanne Dobbelsteen" userId="81f3f0aa-5bda-4037-88fc-3b3b457a550e" providerId="ADAL" clId="{D76682AA-BA0A-4285-9A46-56C48442739D}" dt="2021-01-10T09:39:54.828" v="1157" actId="1076"/>
          <ac:picMkLst>
            <pc:docMk/>
            <pc:sldMk cId="2067672556" sldId="292"/>
            <ac:picMk id="1026" creationId="{8EAA659E-FDBD-4956-B626-2EDB9478FD17}"/>
          </ac:picMkLst>
        </pc:picChg>
      </pc:sldChg>
      <pc:sldChg chg="addSp delSp modSp new del mod">
        <pc:chgData name="Susanne Dobbelsteen" userId="81f3f0aa-5bda-4037-88fc-3b3b457a550e" providerId="ADAL" clId="{D76682AA-BA0A-4285-9A46-56C48442739D}" dt="2021-01-11T07:58:51.641" v="1536" actId="2696"/>
        <pc:sldMkLst>
          <pc:docMk/>
          <pc:sldMk cId="1249537758" sldId="293"/>
        </pc:sldMkLst>
        <pc:spChg chg="del">
          <ac:chgData name="Susanne Dobbelsteen" userId="81f3f0aa-5bda-4037-88fc-3b3b457a550e" providerId="ADAL" clId="{D76682AA-BA0A-4285-9A46-56C48442739D}" dt="2021-01-11T07:30:42.569" v="1164" actId="478"/>
          <ac:spMkLst>
            <pc:docMk/>
            <pc:sldMk cId="1249537758" sldId="293"/>
            <ac:spMk id="2" creationId="{95A4645D-AADF-46C3-BCD7-45766AA6E1DF}"/>
          </ac:spMkLst>
        </pc:spChg>
        <pc:spChg chg="del">
          <ac:chgData name="Susanne Dobbelsteen" userId="81f3f0aa-5bda-4037-88fc-3b3b457a550e" providerId="ADAL" clId="{D76682AA-BA0A-4285-9A46-56C48442739D}" dt="2021-01-11T07:30:44.499" v="1165" actId="478"/>
          <ac:spMkLst>
            <pc:docMk/>
            <pc:sldMk cId="1249537758" sldId="293"/>
            <ac:spMk id="3" creationId="{F223D910-E4A2-4755-9A9D-B360A1EAD7E7}"/>
          </ac:spMkLst>
        </pc:spChg>
        <pc:spChg chg="add del mod">
          <ac:chgData name="Susanne Dobbelsteen" userId="81f3f0aa-5bda-4037-88fc-3b3b457a550e" providerId="ADAL" clId="{D76682AA-BA0A-4285-9A46-56C48442739D}" dt="2021-01-11T07:57:49.511" v="1528" actId="21"/>
          <ac:spMkLst>
            <pc:docMk/>
            <pc:sldMk cId="1249537758" sldId="293"/>
            <ac:spMk id="6" creationId="{AE3A2D9C-8C8D-4F0D-8454-118E732ACAA2}"/>
          </ac:spMkLst>
        </pc:spChg>
        <pc:spChg chg="add del mod">
          <ac:chgData name="Susanne Dobbelsteen" userId="81f3f0aa-5bda-4037-88fc-3b3b457a550e" providerId="ADAL" clId="{D76682AA-BA0A-4285-9A46-56C48442739D}" dt="2021-01-11T07:57:38.987" v="1526" actId="21"/>
          <ac:spMkLst>
            <pc:docMk/>
            <pc:sldMk cId="1249537758" sldId="293"/>
            <ac:spMk id="8" creationId="{7E77001A-8700-42B7-A51B-FD24D7F9EBA2}"/>
          </ac:spMkLst>
        </pc:spChg>
        <pc:picChg chg="add del mod">
          <ac:chgData name="Susanne Dobbelsteen" userId="81f3f0aa-5bda-4037-88fc-3b3b457a550e" providerId="ADAL" clId="{D76682AA-BA0A-4285-9A46-56C48442739D}" dt="2021-01-11T07:57:24.016" v="1524" actId="21"/>
          <ac:picMkLst>
            <pc:docMk/>
            <pc:sldMk cId="1249537758" sldId="293"/>
            <ac:picMk id="4" creationId="{7BFCEE0E-B434-49BF-9423-CB4353A33982}"/>
          </ac:picMkLst>
        </pc:picChg>
      </pc:sldChg>
      <pc:sldChg chg="new del">
        <pc:chgData name="Susanne Dobbelsteen" userId="81f3f0aa-5bda-4037-88fc-3b3b457a550e" providerId="ADAL" clId="{D76682AA-BA0A-4285-9A46-56C48442739D}" dt="2021-01-10T09:30:45.125" v="1055" actId="47"/>
        <pc:sldMkLst>
          <pc:docMk/>
          <pc:sldMk cId="3375463496" sldId="293"/>
        </pc:sldMkLst>
      </pc:sldChg>
      <pc:sldChg chg="new del">
        <pc:chgData name="Susanne Dobbelsteen" userId="81f3f0aa-5bda-4037-88fc-3b3b457a550e" providerId="ADAL" clId="{D76682AA-BA0A-4285-9A46-56C48442739D}" dt="2021-01-10T09:30:46.453" v="1056" actId="47"/>
        <pc:sldMkLst>
          <pc:docMk/>
          <pc:sldMk cId="1765556047" sldId="294"/>
        </pc:sldMkLst>
      </pc:sldChg>
      <pc:sldChg chg="del">
        <pc:chgData name="Susanne Dobbelsteen" userId="81f3f0aa-5bda-4037-88fc-3b3b457a550e" providerId="ADAL" clId="{D76682AA-BA0A-4285-9A46-56C48442739D}" dt="2021-01-07T13:55:04.496" v="12" actId="2696"/>
        <pc:sldMkLst>
          <pc:docMk/>
          <pc:sldMk cId="2788974357" sldId="294"/>
        </pc:sldMkLst>
      </pc:sldChg>
      <pc:sldChg chg="addSp delSp modSp new del mod">
        <pc:chgData name="Susanne Dobbelsteen" userId="81f3f0aa-5bda-4037-88fc-3b3b457a550e" providerId="ADAL" clId="{D76682AA-BA0A-4285-9A46-56C48442739D}" dt="2021-01-11T08:06:09.215" v="1559" actId="2696"/>
        <pc:sldMkLst>
          <pc:docMk/>
          <pc:sldMk cId="3658459409" sldId="294"/>
        </pc:sldMkLst>
        <pc:spChg chg="del">
          <ac:chgData name="Susanne Dobbelsteen" userId="81f3f0aa-5bda-4037-88fc-3b3b457a550e" providerId="ADAL" clId="{D76682AA-BA0A-4285-9A46-56C48442739D}" dt="2021-01-11T07:35:19.744" v="1267" actId="478"/>
          <ac:spMkLst>
            <pc:docMk/>
            <pc:sldMk cId="3658459409" sldId="294"/>
            <ac:spMk id="2" creationId="{8A52E251-E7EE-4C2E-A216-AB42443D0CD6}"/>
          </ac:spMkLst>
        </pc:spChg>
        <pc:spChg chg="del">
          <ac:chgData name="Susanne Dobbelsteen" userId="81f3f0aa-5bda-4037-88fc-3b3b457a550e" providerId="ADAL" clId="{D76682AA-BA0A-4285-9A46-56C48442739D}" dt="2021-01-11T07:35:22.559" v="1268" actId="478"/>
          <ac:spMkLst>
            <pc:docMk/>
            <pc:sldMk cId="3658459409" sldId="294"/>
            <ac:spMk id="3" creationId="{30BE545B-B625-41FC-BD40-A4DEC780AC30}"/>
          </ac:spMkLst>
        </pc:spChg>
        <pc:spChg chg="add del mod">
          <ac:chgData name="Susanne Dobbelsteen" userId="81f3f0aa-5bda-4037-88fc-3b3b457a550e" providerId="ADAL" clId="{D76682AA-BA0A-4285-9A46-56C48442739D}" dt="2021-01-11T07:39:43.080" v="1382" actId="478"/>
          <ac:spMkLst>
            <pc:docMk/>
            <pc:sldMk cId="3658459409" sldId="294"/>
            <ac:spMk id="6" creationId="{3EEC8936-893A-4E64-B231-A19D94FF29F7}"/>
          </ac:spMkLst>
        </pc:spChg>
        <pc:spChg chg="add del mod">
          <ac:chgData name="Susanne Dobbelsteen" userId="81f3f0aa-5bda-4037-88fc-3b3b457a550e" providerId="ADAL" clId="{D76682AA-BA0A-4285-9A46-56C48442739D}" dt="2021-01-11T08:01:00.221" v="1547" actId="21"/>
          <ac:spMkLst>
            <pc:docMk/>
            <pc:sldMk cId="3658459409" sldId="294"/>
            <ac:spMk id="8" creationId="{B14CF166-7768-4225-97C9-BBAE424B426E}"/>
          </ac:spMkLst>
        </pc:spChg>
        <pc:spChg chg="add del mod">
          <ac:chgData name="Susanne Dobbelsteen" userId="81f3f0aa-5bda-4037-88fc-3b3b457a550e" providerId="ADAL" clId="{D76682AA-BA0A-4285-9A46-56C48442739D}" dt="2021-01-11T08:01:08.770" v="1549" actId="21"/>
          <ac:spMkLst>
            <pc:docMk/>
            <pc:sldMk cId="3658459409" sldId="294"/>
            <ac:spMk id="10" creationId="{02C268CB-43E0-4DA1-965A-496BAF849C67}"/>
          </ac:spMkLst>
        </pc:spChg>
        <pc:spChg chg="add del">
          <ac:chgData name="Susanne Dobbelsteen" userId="81f3f0aa-5bda-4037-88fc-3b3b457a550e" providerId="ADAL" clId="{D76682AA-BA0A-4285-9A46-56C48442739D}" dt="2021-01-11T07:41:02.665" v="1394" actId="22"/>
          <ac:spMkLst>
            <pc:docMk/>
            <pc:sldMk cId="3658459409" sldId="294"/>
            <ac:spMk id="12" creationId="{1A4FE54A-5132-482D-94AF-85F3A30A1582}"/>
          </ac:spMkLst>
        </pc:spChg>
        <pc:picChg chg="add del mod modCrop">
          <ac:chgData name="Susanne Dobbelsteen" userId="81f3f0aa-5bda-4037-88fc-3b3b457a550e" providerId="ADAL" clId="{D76682AA-BA0A-4285-9A46-56C48442739D}" dt="2021-01-11T08:00:33.778" v="1543" actId="21"/>
          <ac:picMkLst>
            <pc:docMk/>
            <pc:sldMk cId="3658459409" sldId="294"/>
            <ac:picMk id="4" creationId="{0D3C5BB1-58AE-40F2-AC93-057AEAB91231}"/>
          </ac:picMkLst>
        </pc:picChg>
      </pc:sldChg>
      <pc:sldChg chg="addSp delSp modSp new mod">
        <pc:chgData name="Susanne Dobbelsteen" userId="81f3f0aa-5bda-4037-88fc-3b3b457a550e" providerId="ADAL" clId="{D76682AA-BA0A-4285-9A46-56C48442739D}" dt="2021-01-11T08:33:52.820" v="1622" actId="1076"/>
        <pc:sldMkLst>
          <pc:docMk/>
          <pc:sldMk cId="132634409" sldId="295"/>
        </pc:sldMkLst>
        <pc:spChg chg="del">
          <ac:chgData name="Susanne Dobbelsteen" userId="81f3f0aa-5bda-4037-88fc-3b3b457a550e" providerId="ADAL" clId="{D76682AA-BA0A-4285-9A46-56C48442739D}" dt="2021-01-11T07:47:43.564" v="1396" actId="478"/>
          <ac:spMkLst>
            <pc:docMk/>
            <pc:sldMk cId="132634409" sldId="295"/>
            <ac:spMk id="2" creationId="{D3D9B89D-C229-4BA2-A63E-AF3C8CB3C7CD}"/>
          </ac:spMkLst>
        </pc:spChg>
        <pc:spChg chg="del">
          <ac:chgData name="Susanne Dobbelsteen" userId="81f3f0aa-5bda-4037-88fc-3b3b457a550e" providerId="ADAL" clId="{D76682AA-BA0A-4285-9A46-56C48442739D}" dt="2021-01-11T07:47:45.267" v="1397" actId="478"/>
          <ac:spMkLst>
            <pc:docMk/>
            <pc:sldMk cId="132634409" sldId="295"/>
            <ac:spMk id="3" creationId="{DDAB1AA5-88A9-4966-85BA-12B68FAA2A3C}"/>
          </ac:spMkLst>
        </pc:spChg>
        <pc:spChg chg="add del mod">
          <ac:chgData name="Susanne Dobbelsteen" userId="81f3f0aa-5bda-4037-88fc-3b3b457a550e" providerId="ADAL" clId="{D76682AA-BA0A-4285-9A46-56C48442739D}" dt="2021-01-11T08:25:22.063" v="1590" actId="21"/>
          <ac:spMkLst>
            <pc:docMk/>
            <pc:sldMk cId="132634409" sldId="295"/>
            <ac:spMk id="8" creationId="{5BA7F862-F0A0-44A0-B3CE-D38B36F0FE7F}"/>
          </ac:spMkLst>
        </pc:spChg>
        <pc:spChg chg="add del mod">
          <ac:chgData name="Susanne Dobbelsteen" userId="81f3f0aa-5bda-4037-88fc-3b3b457a550e" providerId="ADAL" clId="{D76682AA-BA0A-4285-9A46-56C48442739D}" dt="2021-01-11T08:25:35.693" v="1597" actId="21"/>
          <ac:spMkLst>
            <pc:docMk/>
            <pc:sldMk cId="132634409" sldId="295"/>
            <ac:spMk id="10" creationId="{087CBD04-1B73-474A-892C-7CF42BA8B428}"/>
          </ac:spMkLst>
        </pc:spChg>
        <pc:spChg chg="add del mod">
          <ac:chgData name="Susanne Dobbelsteen" userId="81f3f0aa-5bda-4037-88fc-3b3b457a550e" providerId="ADAL" clId="{D76682AA-BA0A-4285-9A46-56C48442739D}" dt="2021-01-11T08:26:46.148" v="1613" actId="1076"/>
          <ac:spMkLst>
            <pc:docMk/>
            <pc:sldMk cId="132634409" sldId="295"/>
            <ac:spMk id="12" creationId="{C2D5365B-3CDA-4B9F-BDC4-60B42D48F8E4}"/>
          </ac:spMkLst>
        </pc:spChg>
        <pc:spChg chg="add del mod">
          <ac:chgData name="Susanne Dobbelsteen" userId="81f3f0aa-5bda-4037-88fc-3b3b457a550e" providerId="ADAL" clId="{D76682AA-BA0A-4285-9A46-56C48442739D}" dt="2021-01-11T08:33:52.820" v="1622" actId="1076"/>
          <ac:spMkLst>
            <pc:docMk/>
            <pc:sldMk cId="132634409" sldId="295"/>
            <ac:spMk id="14" creationId="{07187A74-9DBF-40D8-A9F3-EB117D90FEFE}"/>
          </ac:spMkLst>
        </pc:spChg>
        <pc:picChg chg="add del mod modCrop">
          <ac:chgData name="Susanne Dobbelsteen" userId="81f3f0aa-5bda-4037-88fc-3b3b457a550e" providerId="ADAL" clId="{D76682AA-BA0A-4285-9A46-56C48442739D}" dt="2021-01-11T08:07:12.089" v="1562" actId="21"/>
          <ac:picMkLst>
            <pc:docMk/>
            <pc:sldMk cId="132634409" sldId="295"/>
            <ac:picMk id="5" creationId="{BD8B25C0-3457-4FAB-A006-88C21BD6B369}"/>
          </ac:picMkLst>
        </pc:picChg>
        <pc:picChg chg="add mod modCrop">
          <ac:chgData name="Susanne Dobbelsteen" userId="81f3f0aa-5bda-4037-88fc-3b3b457a550e" providerId="ADAL" clId="{D76682AA-BA0A-4285-9A46-56C48442739D}" dt="2021-01-11T07:49:02.159" v="1410" actId="1076"/>
          <ac:picMkLst>
            <pc:docMk/>
            <pc:sldMk cId="132634409" sldId="295"/>
            <ac:picMk id="6" creationId="{C776A2E4-ED81-42D0-8043-E827224CCBBF}"/>
          </ac:picMkLst>
        </pc:picChg>
      </pc:sldChg>
      <pc:sldChg chg="addSp delSp modSp del mod delDesignElem chgLayout">
        <pc:chgData name="Susanne Dobbelsteen" userId="81f3f0aa-5bda-4037-88fc-3b3b457a550e" providerId="ADAL" clId="{D76682AA-BA0A-4285-9A46-56C48442739D}" dt="2021-01-07T13:54:41.041" v="7" actId="47"/>
        <pc:sldMkLst>
          <pc:docMk/>
          <pc:sldMk cId="4012192586" sldId="295"/>
        </pc:sldMkLst>
        <pc:spChg chg="add mod">
          <ac:chgData name="Susanne Dobbelsteen" userId="81f3f0aa-5bda-4037-88fc-3b3b457a550e" providerId="ADAL" clId="{D76682AA-BA0A-4285-9A46-56C48442739D}" dt="2021-01-07T13:54:29.758" v="5" actId="700"/>
          <ac:spMkLst>
            <pc:docMk/>
            <pc:sldMk cId="4012192586" sldId="295"/>
            <ac:spMk id="2" creationId="{EF68DB2D-45A5-4E05-BF56-4007AC896308}"/>
          </ac:spMkLst>
        </pc:spChg>
        <pc:spChg chg="add mod">
          <ac:chgData name="Susanne Dobbelsteen" userId="81f3f0aa-5bda-4037-88fc-3b3b457a550e" providerId="ADAL" clId="{D76682AA-BA0A-4285-9A46-56C48442739D}" dt="2021-01-07T13:54:29.758" v="5" actId="700"/>
          <ac:spMkLst>
            <pc:docMk/>
            <pc:sldMk cId="4012192586" sldId="295"/>
            <ac:spMk id="3" creationId="{1BBA0EC1-20A9-4E81-B54A-3E035AC1B507}"/>
          </ac:spMkLst>
        </pc:spChg>
        <pc:spChg chg="del">
          <ac:chgData name="Susanne Dobbelsteen" userId="81f3f0aa-5bda-4037-88fc-3b3b457a550e" providerId="ADAL" clId="{D76682AA-BA0A-4285-9A46-56C48442739D}" dt="2021-01-07T13:54:29.758" v="5" actId="700"/>
          <ac:spMkLst>
            <pc:docMk/>
            <pc:sldMk cId="4012192586" sldId="295"/>
            <ac:spMk id="24" creationId="{5CB593EA-2F98-479F-B4C4-F366571FA64D}"/>
          </ac:spMkLst>
        </pc:spChg>
        <pc:spChg chg="del">
          <ac:chgData name="Susanne Dobbelsteen" userId="81f3f0aa-5bda-4037-88fc-3b3b457a550e" providerId="ADAL" clId="{D76682AA-BA0A-4285-9A46-56C48442739D}" dt="2021-01-07T13:54:29.758" v="5" actId="700"/>
          <ac:spMkLst>
            <pc:docMk/>
            <pc:sldMk cId="4012192586" sldId="295"/>
            <ac:spMk id="26" creationId="{39BEB6D0-9E4E-4221-93D1-74ABECEE9EFC}"/>
          </ac:spMkLst>
        </pc:spChg>
        <pc:picChg chg="del">
          <ac:chgData name="Susanne Dobbelsteen" userId="81f3f0aa-5bda-4037-88fc-3b3b457a550e" providerId="ADAL" clId="{D76682AA-BA0A-4285-9A46-56C48442739D}" dt="2021-01-07T13:54:20.312" v="3" actId="478"/>
          <ac:picMkLst>
            <pc:docMk/>
            <pc:sldMk cId="4012192586" sldId="295"/>
            <ac:picMk id="9" creationId="{27356518-DFC7-4AF0-9F30-40CAB57A6FA3}"/>
          </ac:picMkLst>
        </pc:picChg>
        <pc:picChg chg="del">
          <ac:chgData name="Susanne Dobbelsteen" userId="81f3f0aa-5bda-4037-88fc-3b3b457a550e" providerId="ADAL" clId="{D76682AA-BA0A-4285-9A46-56C48442739D}" dt="2021-01-07T13:54:19.014" v="1" actId="478"/>
          <ac:picMkLst>
            <pc:docMk/>
            <pc:sldMk cId="4012192586" sldId="295"/>
            <ac:picMk id="11" creationId="{F1ECFDCA-C061-4D86-8FA7-E1CCF5BC5AB9}"/>
          </ac:picMkLst>
        </pc:picChg>
        <pc:picChg chg="del">
          <ac:chgData name="Susanne Dobbelsteen" userId="81f3f0aa-5bda-4037-88fc-3b3b457a550e" providerId="ADAL" clId="{D76682AA-BA0A-4285-9A46-56C48442739D}" dt="2021-01-07T13:54:21.103" v="4" actId="478"/>
          <ac:picMkLst>
            <pc:docMk/>
            <pc:sldMk cId="4012192586" sldId="295"/>
            <ac:picMk id="18" creationId="{D02474E3-8299-4DD8-B945-2F48CCA21826}"/>
          </ac:picMkLst>
        </pc:picChg>
        <pc:picChg chg="del">
          <ac:chgData name="Susanne Dobbelsteen" userId="81f3f0aa-5bda-4037-88fc-3b3b457a550e" providerId="ADAL" clId="{D76682AA-BA0A-4285-9A46-56C48442739D}" dt="2021-01-07T13:54:19.664" v="2" actId="478"/>
          <ac:picMkLst>
            <pc:docMk/>
            <pc:sldMk cId="4012192586" sldId="295"/>
            <ac:picMk id="2050" creationId="{BEED94A1-5AF9-49B5-A6BB-3C986953C190}"/>
          </ac:picMkLst>
        </pc:picChg>
        <pc:picChg chg="del">
          <ac:chgData name="Susanne Dobbelsteen" userId="81f3f0aa-5bda-4037-88fc-3b3b457a550e" providerId="ADAL" clId="{D76682AA-BA0A-4285-9A46-56C48442739D}" dt="2021-01-07T13:54:18.016" v="0" actId="478"/>
          <ac:picMkLst>
            <pc:docMk/>
            <pc:sldMk cId="4012192586" sldId="295"/>
            <ac:picMk id="2051" creationId="{83B02653-67EA-43CB-A46D-7185D5CB4C1F}"/>
          </ac:picMkLst>
        </pc:picChg>
      </pc:sldChg>
      <pc:sldChg chg="del">
        <pc:chgData name="Susanne Dobbelsteen" userId="81f3f0aa-5bda-4037-88fc-3b3b457a550e" providerId="ADAL" clId="{D76682AA-BA0A-4285-9A46-56C48442739D}" dt="2021-01-07T13:54:39.487" v="6" actId="47"/>
        <pc:sldMkLst>
          <pc:docMk/>
          <pc:sldMk cId="2119195727" sldId="296"/>
        </pc:sldMkLst>
      </pc:sldChg>
      <pc:sldChg chg="new del">
        <pc:chgData name="Susanne Dobbelsteen" userId="81f3f0aa-5bda-4037-88fc-3b3b457a550e" providerId="ADAL" clId="{D76682AA-BA0A-4285-9A46-56C48442739D}" dt="2021-01-11T07:57:10.915" v="1520" actId="680"/>
        <pc:sldMkLst>
          <pc:docMk/>
          <pc:sldMk cId="2392413266" sldId="296"/>
        </pc:sldMkLst>
      </pc:sldChg>
      <pc:sldChg chg="addSp delSp modSp new mod ord setBg">
        <pc:chgData name="Susanne Dobbelsteen" userId="81f3f0aa-5bda-4037-88fc-3b3b457a550e" providerId="ADAL" clId="{D76682AA-BA0A-4285-9A46-56C48442739D}" dt="2021-01-11T07:58:48.781" v="1535" actId="27614"/>
        <pc:sldMkLst>
          <pc:docMk/>
          <pc:sldMk cId="4139612602" sldId="296"/>
        </pc:sldMkLst>
        <pc:spChg chg="del">
          <ac:chgData name="Susanne Dobbelsteen" userId="81f3f0aa-5bda-4037-88fc-3b3b457a550e" providerId="ADAL" clId="{D76682AA-BA0A-4285-9A46-56C48442739D}" dt="2021-01-11T07:57:43.903" v="1527"/>
          <ac:spMkLst>
            <pc:docMk/>
            <pc:sldMk cId="4139612602" sldId="296"/>
            <ac:spMk id="2" creationId="{ED32CABC-2CBA-4227-96CA-5B3232EC64DF}"/>
          </ac:spMkLst>
        </pc:spChg>
        <pc:spChg chg="del">
          <ac:chgData name="Susanne Dobbelsteen" userId="81f3f0aa-5bda-4037-88fc-3b3b457a550e" providerId="ADAL" clId="{D76682AA-BA0A-4285-9A46-56C48442739D}" dt="2021-01-11T07:57:29.774" v="1525"/>
          <ac:spMkLst>
            <pc:docMk/>
            <pc:sldMk cId="4139612602" sldId="296"/>
            <ac:spMk id="3" creationId="{434BA1A3-FA68-4C0F-92F9-A0F6A30326CB}"/>
          </ac:spMkLst>
        </pc:spChg>
        <pc:spChg chg="add mod">
          <ac:chgData name="Susanne Dobbelsteen" userId="81f3f0aa-5bda-4037-88fc-3b3b457a550e" providerId="ADAL" clId="{D76682AA-BA0A-4285-9A46-56C48442739D}" dt="2021-01-11T07:58:28.962" v="1534" actId="26606"/>
          <ac:spMkLst>
            <pc:docMk/>
            <pc:sldMk cId="4139612602" sldId="296"/>
            <ac:spMk id="5" creationId="{518AC8B4-A586-4AC5-BA51-AC529A55A4B3}"/>
          </ac:spMkLst>
        </pc:spChg>
        <pc:spChg chg="add mod">
          <ac:chgData name="Susanne Dobbelsteen" userId="81f3f0aa-5bda-4037-88fc-3b3b457a550e" providerId="ADAL" clId="{D76682AA-BA0A-4285-9A46-56C48442739D}" dt="2021-01-11T07:58:28.962" v="1534" actId="26606"/>
          <ac:spMkLst>
            <pc:docMk/>
            <pc:sldMk cId="4139612602" sldId="296"/>
            <ac:spMk id="6" creationId="{2BAC8731-4748-4905-A92C-7E318C59D246}"/>
          </ac:spMkLst>
        </pc:spChg>
        <pc:spChg chg="add">
          <ac:chgData name="Susanne Dobbelsteen" userId="81f3f0aa-5bda-4037-88fc-3b3b457a550e" providerId="ADAL" clId="{D76682AA-BA0A-4285-9A46-56C48442739D}" dt="2021-01-11T07:58:28.962" v="1534" actId="26606"/>
          <ac:spMkLst>
            <pc:docMk/>
            <pc:sldMk cId="4139612602" sldId="296"/>
            <ac:spMk id="11" creationId="{C0A1ED06-4733-4020-9C60-81D4D801408D}"/>
          </ac:spMkLst>
        </pc:spChg>
        <pc:spChg chg="add">
          <ac:chgData name="Susanne Dobbelsteen" userId="81f3f0aa-5bda-4037-88fc-3b3b457a550e" providerId="ADAL" clId="{D76682AA-BA0A-4285-9A46-56C48442739D}" dt="2021-01-11T07:58:28.962" v="1534" actId="26606"/>
          <ac:spMkLst>
            <pc:docMk/>
            <pc:sldMk cId="4139612602" sldId="296"/>
            <ac:spMk id="13" creationId="{B0CA3509-3AF9-45FE-93ED-57BB5D5E8E07}"/>
          </ac:spMkLst>
        </pc:spChg>
        <pc:picChg chg="add mod ord">
          <ac:chgData name="Susanne Dobbelsteen" userId="81f3f0aa-5bda-4037-88fc-3b3b457a550e" providerId="ADAL" clId="{D76682AA-BA0A-4285-9A46-56C48442739D}" dt="2021-01-11T07:58:48.781" v="1535" actId="27614"/>
          <ac:picMkLst>
            <pc:docMk/>
            <pc:sldMk cId="4139612602" sldId="296"/>
            <ac:picMk id="4" creationId="{F052167A-D57A-4106-8B78-E5C6E610B57B}"/>
          </ac:picMkLst>
        </pc:picChg>
      </pc:sldChg>
      <pc:sldChg chg="addSp delSp modSp new del">
        <pc:chgData name="Susanne Dobbelsteen" userId="81f3f0aa-5bda-4037-88fc-3b3b457a550e" providerId="ADAL" clId="{D76682AA-BA0A-4285-9A46-56C48442739D}" dt="2021-01-11T07:59:19.117" v="1539" actId="2696"/>
        <pc:sldMkLst>
          <pc:docMk/>
          <pc:sldMk cId="3067017035" sldId="297"/>
        </pc:sldMkLst>
        <pc:spChg chg="del">
          <ac:chgData name="Susanne Dobbelsteen" userId="81f3f0aa-5bda-4037-88fc-3b3b457a550e" providerId="ADAL" clId="{D76682AA-BA0A-4285-9A46-56C48442739D}" dt="2021-01-11T07:59:06.128" v="1538"/>
          <ac:spMkLst>
            <pc:docMk/>
            <pc:sldMk cId="3067017035" sldId="297"/>
            <ac:spMk id="2" creationId="{7DCD3C1C-32FA-4110-907D-62A0A4A5A903}"/>
          </ac:spMkLst>
        </pc:spChg>
        <pc:spChg chg="add mod">
          <ac:chgData name="Susanne Dobbelsteen" userId="81f3f0aa-5bda-4037-88fc-3b3b457a550e" providerId="ADAL" clId="{D76682AA-BA0A-4285-9A46-56C48442739D}" dt="2021-01-11T07:59:06.128" v="1538"/>
          <ac:spMkLst>
            <pc:docMk/>
            <pc:sldMk cId="3067017035" sldId="297"/>
            <ac:spMk id="4" creationId="{A5628126-FDFF-4C61-B155-D63F6C07812C}"/>
          </ac:spMkLst>
        </pc:spChg>
      </pc:sldChg>
      <pc:sldChg chg="new del">
        <pc:chgData name="Susanne Dobbelsteen" userId="81f3f0aa-5bda-4037-88fc-3b3b457a550e" providerId="ADAL" clId="{D76682AA-BA0A-4285-9A46-56C48442739D}" dt="2021-01-11T08:00:27.411" v="1542" actId="2696"/>
        <pc:sldMkLst>
          <pc:docMk/>
          <pc:sldMk cId="3183092411" sldId="297"/>
        </pc:sldMkLst>
      </pc:sldChg>
      <pc:sldChg chg="addSp delSp modSp new mod setBg">
        <pc:chgData name="Susanne Dobbelsteen" userId="81f3f0aa-5bda-4037-88fc-3b3b457a550e" providerId="ADAL" clId="{D76682AA-BA0A-4285-9A46-56C48442739D}" dt="2021-01-11T08:05:55.573" v="1558" actId="1076"/>
        <pc:sldMkLst>
          <pc:docMk/>
          <pc:sldMk cId="4121816162" sldId="298"/>
        </pc:sldMkLst>
        <pc:spChg chg="del">
          <ac:chgData name="Susanne Dobbelsteen" userId="81f3f0aa-5bda-4037-88fc-3b3b457a550e" providerId="ADAL" clId="{D76682AA-BA0A-4285-9A46-56C48442739D}" dt="2021-01-11T08:01:13.675" v="1550"/>
          <ac:spMkLst>
            <pc:docMk/>
            <pc:sldMk cId="4121816162" sldId="298"/>
            <ac:spMk id="2" creationId="{A64F03F5-824A-4A50-906A-5675098FB899}"/>
          </ac:spMkLst>
        </pc:spChg>
        <pc:spChg chg="del">
          <ac:chgData name="Susanne Dobbelsteen" userId="81f3f0aa-5bda-4037-88fc-3b3b457a550e" providerId="ADAL" clId="{D76682AA-BA0A-4285-9A46-56C48442739D}" dt="2021-01-11T08:00:39.227" v="1544"/>
          <ac:spMkLst>
            <pc:docMk/>
            <pc:sldMk cId="4121816162" sldId="298"/>
            <ac:spMk id="3" creationId="{D65994BC-2FC8-4585-91A5-1142F9A21277}"/>
          </ac:spMkLst>
        </pc:spChg>
        <pc:spChg chg="add mod ord">
          <ac:chgData name="Susanne Dobbelsteen" userId="81f3f0aa-5bda-4037-88fc-3b3b457a550e" providerId="ADAL" clId="{D76682AA-BA0A-4285-9A46-56C48442739D}" dt="2021-01-11T08:05:55.573" v="1558" actId="1076"/>
          <ac:spMkLst>
            <pc:docMk/>
            <pc:sldMk cId="4121816162" sldId="298"/>
            <ac:spMk id="6" creationId="{97EC5062-F1E5-448F-B96A-D262EB9DDA63}"/>
          </ac:spMkLst>
        </pc:spChg>
        <pc:spChg chg="add mod ord">
          <ac:chgData name="Susanne Dobbelsteen" userId="81f3f0aa-5bda-4037-88fc-3b3b457a550e" providerId="ADAL" clId="{D76682AA-BA0A-4285-9A46-56C48442739D}" dt="2021-01-11T08:05:22.329" v="1554" actId="26606"/>
          <ac:spMkLst>
            <pc:docMk/>
            <pc:sldMk cId="4121816162" sldId="298"/>
            <ac:spMk id="7" creationId="{AD900AFE-B6B2-4974-8F32-624106F8AD3C}"/>
          </ac:spMkLst>
        </pc:spChg>
        <pc:picChg chg="add mod ord">
          <ac:chgData name="Susanne Dobbelsteen" userId="81f3f0aa-5bda-4037-88fc-3b3b457a550e" providerId="ADAL" clId="{D76682AA-BA0A-4285-9A46-56C48442739D}" dt="2021-01-11T08:05:22.329" v="1554" actId="26606"/>
          <ac:picMkLst>
            <pc:docMk/>
            <pc:sldMk cId="4121816162" sldId="298"/>
            <ac:picMk id="4" creationId="{911A7226-7CE0-4C98-92C8-1C318B9DD521}"/>
          </ac:picMkLst>
        </pc:picChg>
        <pc:picChg chg="add del mod">
          <ac:chgData name="Susanne Dobbelsteen" userId="81f3f0aa-5bda-4037-88fc-3b3b457a550e" providerId="ADAL" clId="{D76682AA-BA0A-4285-9A46-56C48442739D}" dt="2021-01-11T08:00:51.787" v="1546"/>
          <ac:picMkLst>
            <pc:docMk/>
            <pc:sldMk cId="4121816162" sldId="298"/>
            <ac:picMk id="5" creationId="{12F4ADBB-3326-493A-B114-6B71056B0DB2}"/>
          </ac:picMkLst>
        </pc:picChg>
        <pc:cxnChg chg="add">
          <ac:chgData name="Susanne Dobbelsteen" userId="81f3f0aa-5bda-4037-88fc-3b3b457a550e" providerId="ADAL" clId="{D76682AA-BA0A-4285-9A46-56C48442739D}" dt="2021-01-11T08:05:22.329" v="1554" actId="26606"/>
          <ac:cxnSpMkLst>
            <pc:docMk/>
            <pc:sldMk cId="4121816162" sldId="298"/>
            <ac:cxnSpMk id="12" creationId="{E4A809D5-3600-46D4-A466-67F2349A54FB}"/>
          </ac:cxnSpMkLst>
        </pc:cxnChg>
      </pc:sldChg>
      <pc:sldChg chg="new del">
        <pc:chgData name="Susanne Dobbelsteen" userId="81f3f0aa-5bda-4037-88fc-3b3b457a550e" providerId="ADAL" clId="{D76682AA-BA0A-4285-9A46-56C48442739D}" dt="2021-01-11T08:07:24.253" v="1563" actId="2696"/>
        <pc:sldMkLst>
          <pc:docMk/>
          <pc:sldMk cId="478975512" sldId="299"/>
        </pc:sldMkLst>
      </pc:sldChg>
      <pc:sldChg chg="addSp delSp modSp new del mod">
        <pc:chgData name="Susanne Dobbelsteen" userId="81f3f0aa-5bda-4037-88fc-3b3b457a550e" providerId="ADAL" clId="{D76682AA-BA0A-4285-9A46-56C48442739D}" dt="2021-01-11T08:25:46.930" v="1598" actId="47"/>
        <pc:sldMkLst>
          <pc:docMk/>
          <pc:sldMk cId="2242441089" sldId="299"/>
        </pc:sldMkLst>
        <pc:spChg chg="add del">
          <ac:chgData name="Susanne Dobbelsteen" userId="81f3f0aa-5bda-4037-88fc-3b3b457a550e" providerId="ADAL" clId="{D76682AA-BA0A-4285-9A46-56C48442739D}" dt="2021-01-11T08:25:21.331" v="1589" actId="478"/>
          <ac:spMkLst>
            <pc:docMk/>
            <pc:sldMk cId="2242441089" sldId="299"/>
            <ac:spMk id="2" creationId="{B6A9BB02-12D6-4C9A-A0BF-DD46E081D238}"/>
          </ac:spMkLst>
        </pc:spChg>
        <pc:spChg chg="del">
          <ac:chgData name="Susanne Dobbelsteen" userId="81f3f0aa-5bda-4037-88fc-3b3b457a550e" providerId="ADAL" clId="{D76682AA-BA0A-4285-9A46-56C48442739D}" dt="2021-01-11T08:20:36.926" v="1565"/>
          <ac:spMkLst>
            <pc:docMk/>
            <pc:sldMk cId="2242441089" sldId="299"/>
            <ac:spMk id="3" creationId="{9305BF8E-9196-474E-8C92-E99D0DCCF1BE}"/>
          </ac:spMkLst>
        </pc:spChg>
        <pc:spChg chg="add del mod">
          <ac:chgData name="Susanne Dobbelsteen" userId="81f3f0aa-5bda-4037-88fc-3b3b457a550e" providerId="ADAL" clId="{D76682AA-BA0A-4285-9A46-56C48442739D}" dt="2021-01-11T08:25:22.855" v="1591"/>
          <ac:spMkLst>
            <pc:docMk/>
            <pc:sldMk cId="2242441089" sldId="299"/>
            <ac:spMk id="6" creationId="{7D1584FB-6C6B-44AC-8ABF-8C840D35EDAE}"/>
          </ac:spMkLst>
        </pc:spChg>
        <pc:spChg chg="add del mod">
          <ac:chgData name="Susanne Dobbelsteen" userId="81f3f0aa-5bda-4037-88fc-3b3b457a550e" providerId="ADAL" clId="{D76682AA-BA0A-4285-9A46-56C48442739D}" dt="2021-01-11T08:25:20.186" v="1588"/>
          <ac:spMkLst>
            <pc:docMk/>
            <pc:sldMk cId="2242441089" sldId="299"/>
            <ac:spMk id="7" creationId="{FCDC2AA8-DEB6-4BC6-A476-3EEA6DD83B38}"/>
          </ac:spMkLst>
        </pc:spChg>
        <pc:spChg chg="add del mod">
          <ac:chgData name="Susanne Dobbelsteen" userId="81f3f0aa-5bda-4037-88fc-3b3b457a550e" providerId="ADAL" clId="{D76682AA-BA0A-4285-9A46-56C48442739D}" dt="2021-01-11T08:25:16.753" v="1584"/>
          <ac:spMkLst>
            <pc:docMk/>
            <pc:sldMk cId="2242441089" sldId="299"/>
            <ac:spMk id="8" creationId="{63ED6F1E-5D59-43D5-A231-525360416FE1}"/>
          </ac:spMkLst>
        </pc:spChg>
        <pc:picChg chg="add mod">
          <ac:chgData name="Susanne Dobbelsteen" userId="81f3f0aa-5bda-4037-88fc-3b3b457a550e" providerId="ADAL" clId="{D76682AA-BA0A-4285-9A46-56C48442739D}" dt="2021-01-11T08:25:18.516" v="1586" actId="1076"/>
          <ac:picMkLst>
            <pc:docMk/>
            <pc:sldMk cId="2242441089" sldId="299"/>
            <ac:picMk id="4" creationId="{4E7F1B51-CB53-4597-B0D9-F3E74B3054A8}"/>
          </ac:picMkLst>
        </pc:picChg>
        <pc:picChg chg="add del mod">
          <ac:chgData name="Susanne Dobbelsteen" userId="81f3f0aa-5bda-4037-88fc-3b3b457a550e" providerId="ADAL" clId="{D76682AA-BA0A-4285-9A46-56C48442739D}" dt="2021-01-11T08:23:41.455" v="1567"/>
          <ac:picMkLst>
            <pc:docMk/>
            <pc:sldMk cId="2242441089" sldId="299"/>
            <ac:picMk id="5" creationId="{5A8790DB-2760-4718-B3A3-D075BF1BFD0B}"/>
          </ac:picMkLst>
        </pc:picChg>
      </pc:sldChg>
      <pc:sldMasterChg chg="modSldLayout">
        <pc:chgData name="Susanne Dobbelsteen" userId="81f3f0aa-5bda-4037-88fc-3b3b457a550e" providerId="ADAL" clId="{D76682AA-BA0A-4285-9A46-56C48442739D}" dt="2021-01-10T09:02:26.870" v="572" actId="27028"/>
        <pc:sldMasterMkLst>
          <pc:docMk/>
          <pc:sldMasterMk cId="1339443793" sldId="2147483648"/>
        </pc:sldMasterMkLst>
        <pc:sldLayoutChg chg="replId">
          <pc:chgData name="Susanne Dobbelsteen" userId="81f3f0aa-5bda-4037-88fc-3b3b457a550e" providerId="ADAL" clId="{D76682AA-BA0A-4285-9A46-56C48442739D}" dt="2021-01-10T09:02:26.870" v="572" actId="27028"/>
          <pc:sldLayoutMkLst>
            <pc:docMk/>
            <pc:sldMasterMk cId="1339443793" sldId="2147483648"/>
            <pc:sldLayoutMk cId="3913247581" sldId="2147483660"/>
          </pc:sldLayoutMkLst>
        </pc:sldLayoutChg>
        <pc:sldLayoutChg chg="replId">
          <pc:chgData name="Susanne Dobbelsteen" userId="81f3f0aa-5bda-4037-88fc-3b3b457a550e" providerId="ADAL" clId="{D76682AA-BA0A-4285-9A46-56C48442739D}" dt="2021-01-10T09:02:26.870" v="572" actId="27028"/>
          <pc:sldLayoutMkLst>
            <pc:docMk/>
            <pc:sldMasterMk cId="1339443793" sldId="2147483648"/>
            <pc:sldLayoutMk cId="4005242369" sldId="2147483661"/>
          </pc:sldLayoutMkLst>
        </pc:sldLayoutChg>
      </pc:sldMasterChg>
      <pc:sldMasterChg chg="add addSldLayout">
        <pc:chgData name="Susanne Dobbelsteen" userId="81f3f0aa-5bda-4037-88fc-3b3b457a550e" providerId="ADAL" clId="{D76682AA-BA0A-4285-9A46-56C48442739D}" dt="2021-01-10T09:02:26.870" v="572" actId="27028"/>
        <pc:sldMasterMkLst>
          <pc:docMk/>
          <pc:sldMasterMk cId="79867232" sldId="2147483651"/>
        </pc:sldMasterMkLst>
        <pc:sldLayoutChg chg="add">
          <pc:chgData name="Susanne Dobbelsteen" userId="81f3f0aa-5bda-4037-88fc-3b3b457a550e" providerId="ADAL" clId="{D76682AA-BA0A-4285-9A46-56C48442739D}" dt="2021-01-10T09:02:26.870" v="572" actId="27028"/>
          <pc:sldLayoutMkLst>
            <pc:docMk/>
            <pc:sldMasterMk cId="79867232" sldId="2147483651"/>
            <pc:sldLayoutMk cId="786916065" sldId="2147483652"/>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B74F1-FB01-4C89-8620-7587D4DBBE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83D3CD-28F2-4F5D-857C-A9B3340A822D}">
      <dgm:prSet/>
      <dgm:spPr/>
      <dgm:t>
        <a:bodyPr/>
        <a:lstStyle/>
        <a:p>
          <a:pPr>
            <a:lnSpc>
              <a:spcPct val="100000"/>
            </a:lnSpc>
          </a:pPr>
          <a:endParaRPr lang="en-US" dirty="0"/>
        </a:p>
      </dgm:t>
    </dgm:pt>
    <dgm:pt modelId="{D75350BE-C6F3-4686-8C4A-59A7ABA74C49}" type="parTrans" cxnId="{276CD800-B05C-49F2-8D67-C31679BD7231}">
      <dgm:prSet/>
      <dgm:spPr/>
      <dgm:t>
        <a:bodyPr/>
        <a:lstStyle/>
        <a:p>
          <a:endParaRPr lang="en-US"/>
        </a:p>
      </dgm:t>
    </dgm:pt>
    <dgm:pt modelId="{DEEF2E0F-34A7-4DFA-8C91-0BE3CF70B4A3}" type="sibTrans" cxnId="{276CD800-B05C-49F2-8D67-C31679BD7231}">
      <dgm:prSet/>
      <dgm:spPr/>
      <dgm:t>
        <a:bodyPr/>
        <a:lstStyle/>
        <a:p>
          <a:endParaRPr lang="en-US"/>
        </a:p>
      </dgm:t>
    </dgm:pt>
    <dgm:pt modelId="{BA9CADB8-34A7-493A-A179-3ECACB43A064}">
      <dgm:prSet/>
      <dgm:spPr/>
      <dgm:t>
        <a:bodyPr/>
        <a:lstStyle/>
        <a:p>
          <a:pPr>
            <a:lnSpc>
              <a:spcPct val="100000"/>
            </a:lnSpc>
          </a:pPr>
          <a:r>
            <a:rPr lang="nl-NL"/>
            <a:t>Onderzoek voor jullie onderneming de wettelijke eisen wat betreft:</a:t>
          </a:r>
          <a:endParaRPr lang="en-US"/>
        </a:p>
      </dgm:t>
    </dgm:pt>
    <dgm:pt modelId="{C8FB788E-0D52-4A46-BAAF-4820CC95DA03}" type="parTrans" cxnId="{59453616-118F-41FB-924E-67B712ECF87F}">
      <dgm:prSet/>
      <dgm:spPr/>
      <dgm:t>
        <a:bodyPr/>
        <a:lstStyle/>
        <a:p>
          <a:endParaRPr lang="en-US"/>
        </a:p>
      </dgm:t>
    </dgm:pt>
    <dgm:pt modelId="{AB80DEB1-213B-4465-8AB0-4DE27480F936}" type="sibTrans" cxnId="{59453616-118F-41FB-924E-67B712ECF87F}">
      <dgm:prSet/>
      <dgm:spPr/>
      <dgm:t>
        <a:bodyPr/>
        <a:lstStyle/>
        <a:p>
          <a:endParaRPr lang="en-US"/>
        </a:p>
      </dgm:t>
    </dgm:pt>
    <dgm:pt modelId="{B2371F56-A1B9-46E4-92EC-EFA02FA4ADDD}">
      <dgm:prSet/>
      <dgm:spPr/>
      <dgm:t>
        <a:bodyPr/>
        <a:lstStyle/>
        <a:p>
          <a:pPr>
            <a:lnSpc>
              <a:spcPct val="100000"/>
            </a:lnSpc>
          </a:pPr>
          <a:r>
            <a:rPr lang="nl-NL" b="1" i="0"/>
            <a:t>Klimaat, energie en natuur</a:t>
          </a:r>
          <a:endParaRPr lang="en-US"/>
        </a:p>
      </dgm:t>
    </dgm:pt>
    <dgm:pt modelId="{BECCE656-9BC8-4B9B-80C3-2640E66E1E5B}" type="parTrans" cxnId="{955007A3-5E53-4896-AF6A-3BB5257B9A43}">
      <dgm:prSet/>
      <dgm:spPr/>
      <dgm:t>
        <a:bodyPr/>
        <a:lstStyle/>
        <a:p>
          <a:endParaRPr lang="en-US"/>
        </a:p>
      </dgm:t>
    </dgm:pt>
    <dgm:pt modelId="{3AD814D4-7E66-4F1E-9C02-F6840E772EC1}" type="sibTrans" cxnId="{955007A3-5E53-4896-AF6A-3BB5257B9A43}">
      <dgm:prSet/>
      <dgm:spPr/>
      <dgm:t>
        <a:bodyPr/>
        <a:lstStyle/>
        <a:p>
          <a:endParaRPr lang="en-US"/>
        </a:p>
      </dgm:t>
    </dgm:pt>
    <dgm:pt modelId="{BD16375E-5AC7-43AF-A3BE-9B3FED29F801}">
      <dgm:prSet/>
      <dgm:spPr/>
      <dgm:t>
        <a:bodyPr/>
        <a:lstStyle/>
        <a:p>
          <a:pPr>
            <a:lnSpc>
              <a:spcPct val="100000"/>
            </a:lnSpc>
          </a:pPr>
          <a:r>
            <a:rPr lang="nl-NL"/>
            <a:t>maatschappelijk verantwoord ondernemen (MVO)</a:t>
          </a:r>
          <a:endParaRPr lang="en-US"/>
        </a:p>
      </dgm:t>
    </dgm:pt>
    <dgm:pt modelId="{DB194D27-58B2-48D8-9562-A1F986271128}" type="parTrans" cxnId="{7FEB448B-FDC0-4FE3-9C00-CF18428AD80D}">
      <dgm:prSet/>
      <dgm:spPr/>
      <dgm:t>
        <a:bodyPr/>
        <a:lstStyle/>
        <a:p>
          <a:endParaRPr lang="en-US"/>
        </a:p>
      </dgm:t>
    </dgm:pt>
    <dgm:pt modelId="{82BD39A6-A442-4028-B8FD-465024C0662F}" type="sibTrans" cxnId="{7FEB448B-FDC0-4FE3-9C00-CF18428AD80D}">
      <dgm:prSet/>
      <dgm:spPr/>
      <dgm:t>
        <a:bodyPr/>
        <a:lstStyle/>
        <a:p>
          <a:endParaRPr lang="en-US"/>
        </a:p>
      </dgm:t>
    </dgm:pt>
    <dgm:pt modelId="{540653AE-3ECC-4CDF-A441-5421325282AC}">
      <dgm:prSet/>
      <dgm:spPr/>
      <dgm:t>
        <a:bodyPr/>
        <a:lstStyle/>
        <a:p>
          <a:pPr>
            <a:lnSpc>
              <a:spcPct val="100000"/>
            </a:lnSpc>
          </a:pPr>
          <a:r>
            <a:rPr lang="nl-NL" b="1" i="0"/>
            <a:t>Personeel</a:t>
          </a:r>
          <a:endParaRPr lang="en-US"/>
        </a:p>
      </dgm:t>
    </dgm:pt>
    <dgm:pt modelId="{1543559B-32FE-4EAC-936C-D1BB7E2D12AE}" type="parTrans" cxnId="{7787FE38-B2D6-4AF3-922C-205CF01CE828}">
      <dgm:prSet/>
      <dgm:spPr/>
      <dgm:t>
        <a:bodyPr/>
        <a:lstStyle/>
        <a:p>
          <a:endParaRPr lang="en-US"/>
        </a:p>
      </dgm:t>
    </dgm:pt>
    <dgm:pt modelId="{551C109F-FEFC-4014-9801-5D8497A9C0ED}" type="sibTrans" cxnId="{7787FE38-B2D6-4AF3-922C-205CF01CE828}">
      <dgm:prSet/>
      <dgm:spPr/>
      <dgm:t>
        <a:bodyPr/>
        <a:lstStyle/>
        <a:p>
          <a:endParaRPr lang="en-US"/>
        </a:p>
      </dgm:t>
    </dgm:pt>
    <dgm:pt modelId="{2F173EDF-BD1D-43BD-B35B-D91F59484A0A}">
      <dgm:prSet/>
      <dgm:spPr>
        <a:solidFill>
          <a:srgbClr val="FCFEF4"/>
        </a:solidFill>
      </dgm:spPr>
      <dgm:t>
        <a:bodyPr/>
        <a:lstStyle/>
        <a:p>
          <a:pPr>
            <a:lnSpc>
              <a:spcPct val="100000"/>
            </a:lnSpc>
          </a:pPr>
          <a:r>
            <a:rPr lang="nl-NL" dirty="0"/>
            <a:t>welke bedrijfsvorm hebben jullie gekozen en wat zijn rechten en plichten van bedrijfsvoerder en personeel?</a:t>
          </a:r>
          <a:endParaRPr lang="en-US" dirty="0"/>
        </a:p>
      </dgm:t>
    </dgm:pt>
    <dgm:pt modelId="{B182FE7D-976C-494C-83FD-C2EFAD621AAA}" type="parTrans" cxnId="{01FA70E7-6821-4F8A-97BF-1C6BF1A84C97}">
      <dgm:prSet/>
      <dgm:spPr/>
      <dgm:t>
        <a:bodyPr/>
        <a:lstStyle/>
        <a:p>
          <a:endParaRPr lang="en-US"/>
        </a:p>
      </dgm:t>
    </dgm:pt>
    <dgm:pt modelId="{372542F9-100B-41E0-91E2-40B29F01DF66}" type="sibTrans" cxnId="{01FA70E7-6821-4F8A-97BF-1C6BF1A84C97}">
      <dgm:prSet/>
      <dgm:spPr/>
      <dgm:t>
        <a:bodyPr/>
        <a:lstStyle/>
        <a:p>
          <a:endParaRPr lang="en-US"/>
        </a:p>
      </dgm:t>
    </dgm:pt>
    <dgm:pt modelId="{28CE19C1-26D2-47FA-8E63-11BEEEFEB417}">
      <dgm:prSet/>
      <dgm:spPr/>
      <dgm:t>
        <a:bodyPr/>
        <a:lstStyle/>
        <a:p>
          <a:pPr>
            <a:lnSpc>
              <a:spcPct val="100000"/>
            </a:lnSpc>
          </a:pPr>
          <a:r>
            <a:rPr lang="nl-NL" b="1" i="0"/>
            <a:t>Product, dienst en innovatie</a:t>
          </a:r>
          <a:endParaRPr lang="en-US"/>
        </a:p>
      </dgm:t>
    </dgm:pt>
    <dgm:pt modelId="{3885F010-3222-4A93-B768-A7FA2EBBE266}" type="parTrans" cxnId="{39EC0ECF-9E84-4188-835A-CC846312DA9E}">
      <dgm:prSet/>
      <dgm:spPr/>
      <dgm:t>
        <a:bodyPr/>
        <a:lstStyle/>
        <a:p>
          <a:endParaRPr lang="en-US"/>
        </a:p>
      </dgm:t>
    </dgm:pt>
    <dgm:pt modelId="{AAF420CE-7E01-41B4-9098-84A1EAC3E2C9}" type="sibTrans" cxnId="{39EC0ECF-9E84-4188-835A-CC846312DA9E}">
      <dgm:prSet/>
      <dgm:spPr/>
      <dgm:t>
        <a:bodyPr/>
        <a:lstStyle/>
        <a:p>
          <a:endParaRPr lang="en-US"/>
        </a:p>
      </dgm:t>
    </dgm:pt>
    <dgm:pt modelId="{C50B207C-B5EA-4006-B434-F2335D0C1854}">
      <dgm:prSet/>
      <dgm:spPr>
        <a:solidFill>
          <a:srgbClr val="FCFEF4"/>
        </a:solidFill>
      </dgm:spPr>
      <dgm:t>
        <a:bodyPr/>
        <a:lstStyle/>
        <a:p>
          <a:pPr>
            <a:lnSpc>
              <a:spcPct val="100000"/>
            </a:lnSpc>
          </a:pPr>
          <a:r>
            <a:rPr lang="nl-NL" dirty="0"/>
            <a:t>Merkenrecht, domeinnaam, eisen aan verpakkingen, bedenktijd bij verkoop</a:t>
          </a:r>
          <a:endParaRPr lang="en-US" dirty="0"/>
        </a:p>
      </dgm:t>
    </dgm:pt>
    <dgm:pt modelId="{0C81C797-26D0-4E6A-913E-C13D7A359BF7}" type="parTrans" cxnId="{C9E701A6-BEA8-498B-8F03-BCF09CB23532}">
      <dgm:prSet/>
      <dgm:spPr/>
      <dgm:t>
        <a:bodyPr/>
        <a:lstStyle/>
        <a:p>
          <a:endParaRPr lang="en-US"/>
        </a:p>
      </dgm:t>
    </dgm:pt>
    <dgm:pt modelId="{01301461-9288-48AA-98EA-573B6302D100}" type="sibTrans" cxnId="{C9E701A6-BEA8-498B-8F03-BCF09CB23532}">
      <dgm:prSet/>
      <dgm:spPr/>
      <dgm:t>
        <a:bodyPr/>
        <a:lstStyle/>
        <a:p>
          <a:endParaRPr lang="en-US"/>
        </a:p>
      </dgm:t>
    </dgm:pt>
    <dgm:pt modelId="{41856A00-BC1E-4632-AD6D-D7EEDECD3873}" type="pres">
      <dgm:prSet presAssocID="{9D1B74F1-FB01-4C89-8620-7587D4DBBE43}" presName="root" presStyleCnt="0">
        <dgm:presLayoutVars>
          <dgm:dir/>
          <dgm:resizeHandles val="exact"/>
        </dgm:presLayoutVars>
      </dgm:prSet>
      <dgm:spPr/>
    </dgm:pt>
    <dgm:pt modelId="{2F668EA1-3CDC-4FB4-ACCA-221AD49C38E1}" type="pres">
      <dgm:prSet presAssocID="{D583D3CD-28F2-4F5D-857C-A9B3340A822D}" presName="compNode" presStyleCnt="0"/>
      <dgm:spPr/>
    </dgm:pt>
    <dgm:pt modelId="{C8BCBD51-2816-46A9-9AF8-0108CF6C2189}" type="pres">
      <dgm:prSet presAssocID="{D583D3CD-28F2-4F5D-857C-A9B3340A822D}" presName="bgRect" presStyleLbl="bgShp" presStyleIdx="0" presStyleCnt="5" custLinFactNeighborX="996" custLinFactNeighborY="-1762"/>
      <dgm:spPr>
        <a:noFill/>
      </dgm:spPr>
    </dgm:pt>
    <dgm:pt modelId="{8118FE6C-72D6-4F20-90CC-36985EE39C44}" type="pres">
      <dgm:prSet presAssocID="{D583D3CD-28F2-4F5D-857C-A9B3340A822D}" presName="iconRect" presStyleLbl="node1" presStyleIdx="0" presStyleCnt="5" custScaleX="98874" custScaleY="91523"/>
      <dgm:spPr>
        <a:noFill/>
      </dgm:spPr>
    </dgm:pt>
    <dgm:pt modelId="{F9E1A18F-1576-467A-8999-2B93CB65336F}" type="pres">
      <dgm:prSet presAssocID="{D583D3CD-28F2-4F5D-857C-A9B3340A822D}" presName="spaceRect" presStyleCnt="0"/>
      <dgm:spPr/>
    </dgm:pt>
    <dgm:pt modelId="{A325B611-11E1-43BF-BD89-AE75983AA054}" type="pres">
      <dgm:prSet presAssocID="{D583D3CD-28F2-4F5D-857C-A9B3340A822D}" presName="parTx" presStyleLbl="revTx" presStyleIdx="0" presStyleCnt="8">
        <dgm:presLayoutVars>
          <dgm:chMax val="0"/>
          <dgm:chPref val="0"/>
        </dgm:presLayoutVars>
      </dgm:prSet>
      <dgm:spPr/>
    </dgm:pt>
    <dgm:pt modelId="{4E18E252-40F0-431B-981F-28A83D57E001}" type="pres">
      <dgm:prSet presAssocID="{DEEF2E0F-34A7-4DFA-8C91-0BE3CF70B4A3}" presName="sibTrans" presStyleCnt="0"/>
      <dgm:spPr/>
    </dgm:pt>
    <dgm:pt modelId="{20EC6186-687B-40E0-B73F-69FBC16D61C2}" type="pres">
      <dgm:prSet presAssocID="{BA9CADB8-34A7-493A-A179-3ECACB43A064}" presName="compNode" presStyleCnt="0"/>
      <dgm:spPr/>
    </dgm:pt>
    <dgm:pt modelId="{A4456B93-BF24-455A-B352-C9DD4421EFC8}" type="pres">
      <dgm:prSet presAssocID="{BA9CADB8-34A7-493A-A179-3ECACB43A064}" presName="bgRect" presStyleLbl="bgShp" presStyleIdx="1" presStyleCnt="5"/>
      <dgm:spPr>
        <a:solidFill>
          <a:srgbClr val="FCFEF4"/>
        </a:solidFill>
      </dgm:spPr>
    </dgm:pt>
    <dgm:pt modelId="{E55A8E1D-7EFB-4559-B87B-E672C65619BC}" type="pres">
      <dgm:prSet presAssocID="{BA9CADB8-34A7-493A-A179-3ECACB43A064}" presName="iconRect" presStyleLbl="node1" presStyleIdx="1" presStyleCnt="5"/>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57F79BD3-6735-40CD-B9DC-982C624E1B31}" type="pres">
      <dgm:prSet presAssocID="{BA9CADB8-34A7-493A-A179-3ECACB43A064}" presName="spaceRect" presStyleCnt="0"/>
      <dgm:spPr/>
    </dgm:pt>
    <dgm:pt modelId="{53B9191A-2A21-4AEA-93F3-272A70A33380}" type="pres">
      <dgm:prSet presAssocID="{BA9CADB8-34A7-493A-A179-3ECACB43A064}" presName="parTx" presStyleLbl="revTx" presStyleIdx="1" presStyleCnt="8">
        <dgm:presLayoutVars>
          <dgm:chMax val="0"/>
          <dgm:chPref val="0"/>
        </dgm:presLayoutVars>
      </dgm:prSet>
      <dgm:spPr/>
    </dgm:pt>
    <dgm:pt modelId="{7FFCD426-395F-4CB6-9389-B50CD6E6445D}" type="pres">
      <dgm:prSet presAssocID="{AB80DEB1-213B-4465-8AB0-4DE27480F936}" presName="sibTrans" presStyleCnt="0"/>
      <dgm:spPr/>
    </dgm:pt>
    <dgm:pt modelId="{C6F122EE-CD30-464A-B519-5142572D6FD0}" type="pres">
      <dgm:prSet presAssocID="{B2371F56-A1B9-46E4-92EC-EFA02FA4ADDD}" presName="compNode" presStyleCnt="0"/>
      <dgm:spPr/>
    </dgm:pt>
    <dgm:pt modelId="{63657C30-F36A-465C-BAD1-E3FA0281BDC1}" type="pres">
      <dgm:prSet presAssocID="{B2371F56-A1B9-46E4-92EC-EFA02FA4ADDD}" presName="bgRect" presStyleLbl="bgShp" presStyleIdx="2" presStyleCnt="5"/>
      <dgm:spPr>
        <a:solidFill>
          <a:srgbClr val="FCFEF4"/>
        </a:solidFill>
      </dgm:spPr>
    </dgm:pt>
    <dgm:pt modelId="{5DB4EA33-697B-4D9F-B4F3-02CC73CB3B39}" type="pres">
      <dgm:prSet presAssocID="{B2371F56-A1B9-46E4-92EC-EFA02FA4ADDD}" presName="iconRect" presStyleLbl="node1" presStyleIdx="2" presStyleCnt="5"/>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CA385B10-37E2-4EDE-9C57-98785BCABBDB}" type="pres">
      <dgm:prSet presAssocID="{B2371F56-A1B9-46E4-92EC-EFA02FA4ADDD}" presName="spaceRect" presStyleCnt="0"/>
      <dgm:spPr/>
    </dgm:pt>
    <dgm:pt modelId="{F97B90B2-5B30-4798-9F63-E8AF4CBEB413}" type="pres">
      <dgm:prSet presAssocID="{B2371F56-A1B9-46E4-92EC-EFA02FA4ADDD}" presName="parTx" presStyleLbl="revTx" presStyleIdx="2" presStyleCnt="8">
        <dgm:presLayoutVars>
          <dgm:chMax val="0"/>
          <dgm:chPref val="0"/>
        </dgm:presLayoutVars>
      </dgm:prSet>
      <dgm:spPr/>
    </dgm:pt>
    <dgm:pt modelId="{56A2A306-7D21-46C7-8DDA-A078D7A3622B}" type="pres">
      <dgm:prSet presAssocID="{B2371F56-A1B9-46E4-92EC-EFA02FA4ADDD}" presName="desTx" presStyleLbl="revTx" presStyleIdx="3" presStyleCnt="8">
        <dgm:presLayoutVars/>
      </dgm:prSet>
      <dgm:spPr/>
    </dgm:pt>
    <dgm:pt modelId="{641A33FF-0761-4CB7-8745-A177E5002555}" type="pres">
      <dgm:prSet presAssocID="{3AD814D4-7E66-4F1E-9C02-F6840E772EC1}" presName="sibTrans" presStyleCnt="0"/>
      <dgm:spPr/>
    </dgm:pt>
    <dgm:pt modelId="{379481E1-3849-4F46-8CAA-90AF7DB19ECB}" type="pres">
      <dgm:prSet presAssocID="{540653AE-3ECC-4CDF-A441-5421325282AC}" presName="compNode" presStyleCnt="0"/>
      <dgm:spPr/>
    </dgm:pt>
    <dgm:pt modelId="{199BCD3C-EC4E-4CDB-9920-3732A3B1C6BA}" type="pres">
      <dgm:prSet presAssocID="{540653AE-3ECC-4CDF-A441-5421325282AC}" presName="bgRect" presStyleLbl="bgShp" presStyleIdx="3" presStyleCnt="5"/>
      <dgm:spPr>
        <a:solidFill>
          <a:srgbClr val="FCFEF4"/>
        </a:solidFill>
      </dgm:spPr>
    </dgm:pt>
    <dgm:pt modelId="{201A2354-0039-4DEA-B955-2F851FCF9FF2}" type="pres">
      <dgm:prSet presAssocID="{540653AE-3ECC-4CDF-A441-5421325282AC}" presName="iconRect" presStyleLbl="node1" presStyleIdx="3" presStyleCnt="5"/>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3431F7A4-2CDE-4815-9C6A-67D8F7DCAA28}" type="pres">
      <dgm:prSet presAssocID="{540653AE-3ECC-4CDF-A441-5421325282AC}" presName="spaceRect" presStyleCnt="0"/>
      <dgm:spPr/>
    </dgm:pt>
    <dgm:pt modelId="{43C69280-93D4-4FBE-9F4E-6FC8BBD86DC5}" type="pres">
      <dgm:prSet presAssocID="{540653AE-3ECC-4CDF-A441-5421325282AC}" presName="parTx" presStyleLbl="revTx" presStyleIdx="4" presStyleCnt="8">
        <dgm:presLayoutVars>
          <dgm:chMax val="0"/>
          <dgm:chPref val="0"/>
        </dgm:presLayoutVars>
      </dgm:prSet>
      <dgm:spPr/>
    </dgm:pt>
    <dgm:pt modelId="{D413F946-C38B-4C4F-9937-2C84726C7451}" type="pres">
      <dgm:prSet presAssocID="{540653AE-3ECC-4CDF-A441-5421325282AC}" presName="desTx" presStyleLbl="revTx" presStyleIdx="5" presStyleCnt="8">
        <dgm:presLayoutVars/>
      </dgm:prSet>
      <dgm:spPr/>
    </dgm:pt>
    <dgm:pt modelId="{016F57BE-B6F8-4129-86CB-9177D6A6FE58}" type="pres">
      <dgm:prSet presAssocID="{551C109F-FEFC-4014-9801-5D8497A9C0ED}" presName="sibTrans" presStyleCnt="0"/>
      <dgm:spPr/>
    </dgm:pt>
    <dgm:pt modelId="{E2A7EE4E-4AC8-43C3-B59F-7F54F10F566C}" type="pres">
      <dgm:prSet presAssocID="{28CE19C1-26D2-47FA-8E63-11BEEEFEB417}" presName="compNode" presStyleCnt="0"/>
      <dgm:spPr/>
    </dgm:pt>
    <dgm:pt modelId="{22FF383F-4136-462F-88F8-5E30D4B68594}" type="pres">
      <dgm:prSet presAssocID="{28CE19C1-26D2-47FA-8E63-11BEEEFEB417}" presName="bgRect" presStyleLbl="bgShp" presStyleIdx="4" presStyleCnt="5"/>
      <dgm:spPr>
        <a:solidFill>
          <a:srgbClr val="FCFEF4"/>
        </a:solidFill>
      </dgm:spPr>
    </dgm:pt>
    <dgm:pt modelId="{2E2C2B88-0A9A-4F53-A584-8E68A4249533}" type="pres">
      <dgm:prSet presAssocID="{28CE19C1-26D2-47FA-8E63-11BEEEFEB417}" presName="iconRect" presStyleLbl="node1" presStyleIdx="4" presStyleCnt="5"/>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os"/>
        </a:ext>
      </dgm:extLst>
    </dgm:pt>
    <dgm:pt modelId="{D3741698-01C7-42F4-AFE0-1CD880FD8CB3}" type="pres">
      <dgm:prSet presAssocID="{28CE19C1-26D2-47FA-8E63-11BEEEFEB417}" presName="spaceRect" presStyleCnt="0"/>
      <dgm:spPr/>
    </dgm:pt>
    <dgm:pt modelId="{CC944D21-F5FD-4B21-AFE9-D7ECB94A9C60}" type="pres">
      <dgm:prSet presAssocID="{28CE19C1-26D2-47FA-8E63-11BEEEFEB417}" presName="parTx" presStyleLbl="revTx" presStyleIdx="6" presStyleCnt="8">
        <dgm:presLayoutVars>
          <dgm:chMax val="0"/>
          <dgm:chPref val="0"/>
        </dgm:presLayoutVars>
      </dgm:prSet>
      <dgm:spPr/>
    </dgm:pt>
    <dgm:pt modelId="{5DC93FD3-B058-40AB-9771-0B47F58DD82C}" type="pres">
      <dgm:prSet presAssocID="{28CE19C1-26D2-47FA-8E63-11BEEEFEB417}" presName="desTx" presStyleLbl="revTx" presStyleIdx="7" presStyleCnt="8">
        <dgm:presLayoutVars/>
      </dgm:prSet>
      <dgm:spPr/>
    </dgm:pt>
  </dgm:ptLst>
  <dgm:cxnLst>
    <dgm:cxn modelId="{276CD800-B05C-49F2-8D67-C31679BD7231}" srcId="{9D1B74F1-FB01-4C89-8620-7587D4DBBE43}" destId="{D583D3CD-28F2-4F5D-857C-A9B3340A822D}" srcOrd="0" destOrd="0" parTransId="{D75350BE-C6F3-4686-8C4A-59A7ABA74C49}" sibTransId="{DEEF2E0F-34A7-4DFA-8C91-0BE3CF70B4A3}"/>
    <dgm:cxn modelId="{7DCEDC0F-498B-4ED7-B323-C9D8D9C4C223}" type="presOf" srcId="{B2371F56-A1B9-46E4-92EC-EFA02FA4ADDD}" destId="{F97B90B2-5B30-4798-9F63-E8AF4CBEB413}" srcOrd="0" destOrd="0" presId="urn:microsoft.com/office/officeart/2018/2/layout/IconVerticalSolidList"/>
    <dgm:cxn modelId="{59453616-118F-41FB-924E-67B712ECF87F}" srcId="{9D1B74F1-FB01-4C89-8620-7587D4DBBE43}" destId="{BA9CADB8-34A7-493A-A179-3ECACB43A064}" srcOrd="1" destOrd="0" parTransId="{C8FB788E-0D52-4A46-BAAF-4820CC95DA03}" sibTransId="{AB80DEB1-213B-4465-8AB0-4DE27480F936}"/>
    <dgm:cxn modelId="{ABB72D23-7AD4-423A-91C0-6516B03CB212}" type="presOf" srcId="{2F173EDF-BD1D-43BD-B35B-D91F59484A0A}" destId="{D413F946-C38B-4C4F-9937-2C84726C7451}" srcOrd="0" destOrd="0" presId="urn:microsoft.com/office/officeart/2018/2/layout/IconVerticalSolidList"/>
    <dgm:cxn modelId="{7787FE38-B2D6-4AF3-922C-205CF01CE828}" srcId="{9D1B74F1-FB01-4C89-8620-7587D4DBBE43}" destId="{540653AE-3ECC-4CDF-A441-5421325282AC}" srcOrd="3" destOrd="0" parTransId="{1543559B-32FE-4EAC-936C-D1BB7E2D12AE}" sibTransId="{551C109F-FEFC-4014-9801-5D8497A9C0ED}"/>
    <dgm:cxn modelId="{2A6D124F-6E04-4EAE-BB8C-5525FBA725AC}" type="presOf" srcId="{28CE19C1-26D2-47FA-8E63-11BEEEFEB417}" destId="{CC944D21-F5FD-4B21-AFE9-D7ECB94A9C60}" srcOrd="0" destOrd="0" presId="urn:microsoft.com/office/officeart/2018/2/layout/IconVerticalSolidList"/>
    <dgm:cxn modelId="{DE5FFF5A-D707-4A53-AD27-1C58759582D3}" type="presOf" srcId="{C50B207C-B5EA-4006-B434-F2335D0C1854}" destId="{5DC93FD3-B058-40AB-9771-0B47F58DD82C}" srcOrd="0" destOrd="0" presId="urn:microsoft.com/office/officeart/2018/2/layout/IconVerticalSolidList"/>
    <dgm:cxn modelId="{7FEB448B-FDC0-4FE3-9C00-CF18428AD80D}" srcId="{B2371F56-A1B9-46E4-92EC-EFA02FA4ADDD}" destId="{BD16375E-5AC7-43AF-A3BE-9B3FED29F801}" srcOrd="0" destOrd="0" parTransId="{DB194D27-58B2-48D8-9562-A1F986271128}" sibTransId="{82BD39A6-A442-4028-B8FD-465024C0662F}"/>
    <dgm:cxn modelId="{521BED90-B669-406A-A5F9-AB6F4B04C784}" type="presOf" srcId="{9D1B74F1-FB01-4C89-8620-7587D4DBBE43}" destId="{41856A00-BC1E-4632-AD6D-D7EEDECD3873}" srcOrd="0" destOrd="0" presId="urn:microsoft.com/office/officeart/2018/2/layout/IconVerticalSolidList"/>
    <dgm:cxn modelId="{71897797-7105-46AF-A1E6-BB9A689E7621}" type="presOf" srcId="{D583D3CD-28F2-4F5D-857C-A9B3340A822D}" destId="{A325B611-11E1-43BF-BD89-AE75983AA054}" srcOrd="0" destOrd="0" presId="urn:microsoft.com/office/officeart/2018/2/layout/IconVerticalSolidList"/>
    <dgm:cxn modelId="{2DF7E49B-C960-4A9A-B327-A4082AF95894}" type="presOf" srcId="{540653AE-3ECC-4CDF-A441-5421325282AC}" destId="{43C69280-93D4-4FBE-9F4E-6FC8BBD86DC5}" srcOrd="0" destOrd="0" presId="urn:microsoft.com/office/officeart/2018/2/layout/IconVerticalSolidList"/>
    <dgm:cxn modelId="{955007A3-5E53-4896-AF6A-3BB5257B9A43}" srcId="{9D1B74F1-FB01-4C89-8620-7587D4DBBE43}" destId="{B2371F56-A1B9-46E4-92EC-EFA02FA4ADDD}" srcOrd="2" destOrd="0" parTransId="{BECCE656-9BC8-4B9B-80C3-2640E66E1E5B}" sibTransId="{3AD814D4-7E66-4F1E-9C02-F6840E772EC1}"/>
    <dgm:cxn modelId="{C9E701A6-BEA8-498B-8F03-BCF09CB23532}" srcId="{28CE19C1-26D2-47FA-8E63-11BEEEFEB417}" destId="{C50B207C-B5EA-4006-B434-F2335D0C1854}" srcOrd="0" destOrd="0" parTransId="{0C81C797-26D0-4E6A-913E-C13D7A359BF7}" sibTransId="{01301461-9288-48AA-98EA-573B6302D100}"/>
    <dgm:cxn modelId="{D52564C8-C591-4332-8DD4-8CE893264F0E}" type="presOf" srcId="{BA9CADB8-34A7-493A-A179-3ECACB43A064}" destId="{53B9191A-2A21-4AEA-93F3-272A70A33380}" srcOrd="0" destOrd="0" presId="urn:microsoft.com/office/officeart/2018/2/layout/IconVerticalSolidList"/>
    <dgm:cxn modelId="{39EC0ECF-9E84-4188-835A-CC846312DA9E}" srcId="{9D1B74F1-FB01-4C89-8620-7587D4DBBE43}" destId="{28CE19C1-26D2-47FA-8E63-11BEEEFEB417}" srcOrd="4" destOrd="0" parTransId="{3885F010-3222-4A93-B768-A7FA2EBBE266}" sibTransId="{AAF420CE-7E01-41B4-9098-84A1EAC3E2C9}"/>
    <dgm:cxn modelId="{01FA70E7-6821-4F8A-97BF-1C6BF1A84C97}" srcId="{540653AE-3ECC-4CDF-A441-5421325282AC}" destId="{2F173EDF-BD1D-43BD-B35B-D91F59484A0A}" srcOrd="0" destOrd="0" parTransId="{B182FE7D-976C-494C-83FD-C2EFAD621AAA}" sibTransId="{372542F9-100B-41E0-91E2-40B29F01DF66}"/>
    <dgm:cxn modelId="{5E92CDEC-8947-46DF-A1B6-B36671862734}" type="presOf" srcId="{BD16375E-5AC7-43AF-A3BE-9B3FED29F801}" destId="{56A2A306-7D21-46C7-8DDA-A078D7A3622B}" srcOrd="0" destOrd="0" presId="urn:microsoft.com/office/officeart/2018/2/layout/IconVerticalSolidList"/>
    <dgm:cxn modelId="{96C12621-4646-4AB2-94AA-4D6BFDC67B12}" type="presParOf" srcId="{41856A00-BC1E-4632-AD6D-D7EEDECD3873}" destId="{2F668EA1-3CDC-4FB4-ACCA-221AD49C38E1}" srcOrd="0" destOrd="0" presId="urn:microsoft.com/office/officeart/2018/2/layout/IconVerticalSolidList"/>
    <dgm:cxn modelId="{6A4BC726-9BCB-4D69-8EA5-AB05DE9D9155}" type="presParOf" srcId="{2F668EA1-3CDC-4FB4-ACCA-221AD49C38E1}" destId="{C8BCBD51-2816-46A9-9AF8-0108CF6C2189}" srcOrd="0" destOrd="0" presId="urn:microsoft.com/office/officeart/2018/2/layout/IconVerticalSolidList"/>
    <dgm:cxn modelId="{0B353299-69F0-4588-9D89-E6B0E417C897}" type="presParOf" srcId="{2F668EA1-3CDC-4FB4-ACCA-221AD49C38E1}" destId="{8118FE6C-72D6-4F20-90CC-36985EE39C44}" srcOrd="1" destOrd="0" presId="urn:microsoft.com/office/officeart/2018/2/layout/IconVerticalSolidList"/>
    <dgm:cxn modelId="{DC7619EC-EDE2-47E4-A4BF-E59E96488940}" type="presParOf" srcId="{2F668EA1-3CDC-4FB4-ACCA-221AD49C38E1}" destId="{F9E1A18F-1576-467A-8999-2B93CB65336F}" srcOrd="2" destOrd="0" presId="urn:microsoft.com/office/officeart/2018/2/layout/IconVerticalSolidList"/>
    <dgm:cxn modelId="{8D0F96C0-C1E4-4F70-A41C-4D6285A5FAC4}" type="presParOf" srcId="{2F668EA1-3CDC-4FB4-ACCA-221AD49C38E1}" destId="{A325B611-11E1-43BF-BD89-AE75983AA054}" srcOrd="3" destOrd="0" presId="urn:microsoft.com/office/officeart/2018/2/layout/IconVerticalSolidList"/>
    <dgm:cxn modelId="{8F8C4DAD-C858-4E21-A58C-3B2B70B8E6A8}" type="presParOf" srcId="{41856A00-BC1E-4632-AD6D-D7EEDECD3873}" destId="{4E18E252-40F0-431B-981F-28A83D57E001}" srcOrd="1" destOrd="0" presId="urn:microsoft.com/office/officeart/2018/2/layout/IconVerticalSolidList"/>
    <dgm:cxn modelId="{0572CD56-B48E-4763-81A2-16E23EC64B89}" type="presParOf" srcId="{41856A00-BC1E-4632-AD6D-D7EEDECD3873}" destId="{20EC6186-687B-40E0-B73F-69FBC16D61C2}" srcOrd="2" destOrd="0" presId="urn:microsoft.com/office/officeart/2018/2/layout/IconVerticalSolidList"/>
    <dgm:cxn modelId="{C74DCEA9-87D9-45B4-9DD3-9BBF76AD057E}" type="presParOf" srcId="{20EC6186-687B-40E0-B73F-69FBC16D61C2}" destId="{A4456B93-BF24-455A-B352-C9DD4421EFC8}" srcOrd="0" destOrd="0" presId="urn:microsoft.com/office/officeart/2018/2/layout/IconVerticalSolidList"/>
    <dgm:cxn modelId="{7EB4E15C-743C-4BD4-96EF-7FD221A10480}" type="presParOf" srcId="{20EC6186-687B-40E0-B73F-69FBC16D61C2}" destId="{E55A8E1D-7EFB-4559-B87B-E672C65619BC}" srcOrd="1" destOrd="0" presId="urn:microsoft.com/office/officeart/2018/2/layout/IconVerticalSolidList"/>
    <dgm:cxn modelId="{C7DAA91F-E681-4398-9B9E-3D850BC979EA}" type="presParOf" srcId="{20EC6186-687B-40E0-B73F-69FBC16D61C2}" destId="{57F79BD3-6735-40CD-B9DC-982C624E1B31}" srcOrd="2" destOrd="0" presId="urn:microsoft.com/office/officeart/2018/2/layout/IconVerticalSolidList"/>
    <dgm:cxn modelId="{5F24D075-D436-4F26-8082-B5497B1F304C}" type="presParOf" srcId="{20EC6186-687B-40E0-B73F-69FBC16D61C2}" destId="{53B9191A-2A21-4AEA-93F3-272A70A33380}" srcOrd="3" destOrd="0" presId="urn:microsoft.com/office/officeart/2018/2/layout/IconVerticalSolidList"/>
    <dgm:cxn modelId="{0D36F340-9AD1-4A5B-8CEA-BD0A5AD92F40}" type="presParOf" srcId="{41856A00-BC1E-4632-AD6D-D7EEDECD3873}" destId="{7FFCD426-395F-4CB6-9389-B50CD6E6445D}" srcOrd="3" destOrd="0" presId="urn:microsoft.com/office/officeart/2018/2/layout/IconVerticalSolidList"/>
    <dgm:cxn modelId="{4D4E102A-0935-4EDA-8622-6F6D8714A0F7}" type="presParOf" srcId="{41856A00-BC1E-4632-AD6D-D7EEDECD3873}" destId="{C6F122EE-CD30-464A-B519-5142572D6FD0}" srcOrd="4" destOrd="0" presId="urn:microsoft.com/office/officeart/2018/2/layout/IconVerticalSolidList"/>
    <dgm:cxn modelId="{10702CF1-90F1-4961-A511-EF5DFE1F4DA1}" type="presParOf" srcId="{C6F122EE-CD30-464A-B519-5142572D6FD0}" destId="{63657C30-F36A-465C-BAD1-E3FA0281BDC1}" srcOrd="0" destOrd="0" presId="urn:microsoft.com/office/officeart/2018/2/layout/IconVerticalSolidList"/>
    <dgm:cxn modelId="{503AAB2E-49CB-4B36-82C4-B238F113C445}" type="presParOf" srcId="{C6F122EE-CD30-464A-B519-5142572D6FD0}" destId="{5DB4EA33-697B-4D9F-B4F3-02CC73CB3B39}" srcOrd="1" destOrd="0" presId="urn:microsoft.com/office/officeart/2018/2/layout/IconVerticalSolidList"/>
    <dgm:cxn modelId="{33CDCA02-2A49-4E81-867C-54B419C340A0}" type="presParOf" srcId="{C6F122EE-CD30-464A-B519-5142572D6FD0}" destId="{CA385B10-37E2-4EDE-9C57-98785BCABBDB}" srcOrd="2" destOrd="0" presId="urn:microsoft.com/office/officeart/2018/2/layout/IconVerticalSolidList"/>
    <dgm:cxn modelId="{5D763278-0204-4998-BA04-823393AE4A91}" type="presParOf" srcId="{C6F122EE-CD30-464A-B519-5142572D6FD0}" destId="{F97B90B2-5B30-4798-9F63-E8AF4CBEB413}" srcOrd="3" destOrd="0" presId="urn:microsoft.com/office/officeart/2018/2/layout/IconVerticalSolidList"/>
    <dgm:cxn modelId="{79FD79A4-4778-47B7-860C-B8628A08D42B}" type="presParOf" srcId="{C6F122EE-CD30-464A-B519-5142572D6FD0}" destId="{56A2A306-7D21-46C7-8DDA-A078D7A3622B}" srcOrd="4" destOrd="0" presId="urn:microsoft.com/office/officeart/2018/2/layout/IconVerticalSolidList"/>
    <dgm:cxn modelId="{A9DAA5B4-E631-4272-AAA2-239A4434985C}" type="presParOf" srcId="{41856A00-BC1E-4632-AD6D-D7EEDECD3873}" destId="{641A33FF-0761-4CB7-8745-A177E5002555}" srcOrd="5" destOrd="0" presId="urn:microsoft.com/office/officeart/2018/2/layout/IconVerticalSolidList"/>
    <dgm:cxn modelId="{2E02C06A-71BB-4606-9F1C-AB59609DC07F}" type="presParOf" srcId="{41856A00-BC1E-4632-AD6D-D7EEDECD3873}" destId="{379481E1-3849-4F46-8CAA-90AF7DB19ECB}" srcOrd="6" destOrd="0" presId="urn:microsoft.com/office/officeart/2018/2/layout/IconVerticalSolidList"/>
    <dgm:cxn modelId="{53301BD2-B078-421B-89F7-524BB6B69312}" type="presParOf" srcId="{379481E1-3849-4F46-8CAA-90AF7DB19ECB}" destId="{199BCD3C-EC4E-4CDB-9920-3732A3B1C6BA}" srcOrd="0" destOrd="0" presId="urn:microsoft.com/office/officeart/2018/2/layout/IconVerticalSolidList"/>
    <dgm:cxn modelId="{3E2BD92A-134F-4486-83CB-32BC097B0835}" type="presParOf" srcId="{379481E1-3849-4F46-8CAA-90AF7DB19ECB}" destId="{201A2354-0039-4DEA-B955-2F851FCF9FF2}" srcOrd="1" destOrd="0" presId="urn:microsoft.com/office/officeart/2018/2/layout/IconVerticalSolidList"/>
    <dgm:cxn modelId="{C4C979C1-4F21-4CAE-B915-460ED5267748}" type="presParOf" srcId="{379481E1-3849-4F46-8CAA-90AF7DB19ECB}" destId="{3431F7A4-2CDE-4815-9C6A-67D8F7DCAA28}" srcOrd="2" destOrd="0" presId="urn:microsoft.com/office/officeart/2018/2/layout/IconVerticalSolidList"/>
    <dgm:cxn modelId="{661A4AB9-B023-4A60-B7AD-7C1200405D7E}" type="presParOf" srcId="{379481E1-3849-4F46-8CAA-90AF7DB19ECB}" destId="{43C69280-93D4-4FBE-9F4E-6FC8BBD86DC5}" srcOrd="3" destOrd="0" presId="urn:microsoft.com/office/officeart/2018/2/layout/IconVerticalSolidList"/>
    <dgm:cxn modelId="{478BCF04-700E-4106-98F1-C3B2A1417A8C}" type="presParOf" srcId="{379481E1-3849-4F46-8CAA-90AF7DB19ECB}" destId="{D413F946-C38B-4C4F-9937-2C84726C7451}" srcOrd="4" destOrd="0" presId="urn:microsoft.com/office/officeart/2018/2/layout/IconVerticalSolidList"/>
    <dgm:cxn modelId="{144DA6FD-7C77-4EDD-BBAE-0C0FF606B0D8}" type="presParOf" srcId="{41856A00-BC1E-4632-AD6D-D7EEDECD3873}" destId="{016F57BE-B6F8-4129-86CB-9177D6A6FE58}" srcOrd="7" destOrd="0" presId="urn:microsoft.com/office/officeart/2018/2/layout/IconVerticalSolidList"/>
    <dgm:cxn modelId="{35F9BE5D-2689-452C-B692-CFA6744DACC7}" type="presParOf" srcId="{41856A00-BC1E-4632-AD6D-D7EEDECD3873}" destId="{E2A7EE4E-4AC8-43C3-B59F-7F54F10F566C}" srcOrd="8" destOrd="0" presId="urn:microsoft.com/office/officeart/2018/2/layout/IconVerticalSolidList"/>
    <dgm:cxn modelId="{703DE498-30B6-4EB7-B081-B7BDD2AD47BC}" type="presParOf" srcId="{E2A7EE4E-4AC8-43C3-B59F-7F54F10F566C}" destId="{22FF383F-4136-462F-88F8-5E30D4B68594}" srcOrd="0" destOrd="0" presId="urn:microsoft.com/office/officeart/2018/2/layout/IconVerticalSolidList"/>
    <dgm:cxn modelId="{C746BB86-64E4-46F0-BE77-5045976312A7}" type="presParOf" srcId="{E2A7EE4E-4AC8-43C3-B59F-7F54F10F566C}" destId="{2E2C2B88-0A9A-4F53-A584-8E68A4249533}" srcOrd="1" destOrd="0" presId="urn:microsoft.com/office/officeart/2018/2/layout/IconVerticalSolidList"/>
    <dgm:cxn modelId="{19888D80-C554-45CD-9278-118CE505C3C0}" type="presParOf" srcId="{E2A7EE4E-4AC8-43C3-B59F-7F54F10F566C}" destId="{D3741698-01C7-42F4-AFE0-1CD880FD8CB3}" srcOrd="2" destOrd="0" presId="urn:microsoft.com/office/officeart/2018/2/layout/IconVerticalSolidList"/>
    <dgm:cxn modelId="{208E4CEC-E57B-463C-8E29-1848AC813BFE}" type="presParOf" srcId="{E2A7EE4E-4AC8-43C3-B59F-7F54F10F566C}" destId="{CC944D21-F5FD-4B21-AFE9-D7ECB94A9C60}" srcOrd="3" destOrd="0" presId="urn:microsoft.com/office/officeart/2018/2/layout/IconVerticalSolidList"/>
    <dgm:cxn modelId="{ED15C3FB-43B0-4C87-BEAA-EF20218B8BC9}" type="presParOf" srcId="{E2A7EE4E-4AC8-43C3-B59F-7F54F10F566C}" destId="{5DC93FD3-B058-40AB-9771-0B47F58DD8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BD51-2816-46A9-9AF8-0108CF6C2189}">
      <dsp:nvSpPr>
        <dsp:cNvPr id="0" name=""/>
        <dsp:cNvSpPr/>
      </dsp:nvSpPr>
      <dsp:spPr>
        <a:xfrm>
          <a:off x="0" y="0"/>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118FE6C-72D6-4F20-90CC-36985EE39C44}">
      <dsp:nvSpPr>
        <dsp:cNvPr id="0" name=""/>
        <dsp:cNvSpPr/>
      </dsp:nvSpPr>
      <dsp:spPr>
        <a:xfrm>
          <a:off x="221279" y="183199"/>
          <a:ext cx="393765" cy="364489"/>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5B611-11E1-43BF-BD89-AE75983AA054}">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836323" y="3399"/>
        <a:ext cx="9679276" cy="724089"/>
      </dsp:txXfrm>
    </dsp:sp>
    <dsp:sp modelId="{A4456B93-BF24-455A-B352-C9DD4421EFC8}">
      <dsp:nvSpPr>
        <dsp:cNvPr id="0" name=""/>
        <dsp:cNvSpPr/>
      </dsp:nvSpPr>
      <dsp:spPr>
        <a:xfrm>
          <a:off x="0" y="908511"/>
          <a:ext cx="10515600" cy="724089"/>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E55A8E1D-7EFB-4559-B87B-E672C65619BC}">
      <dsp:nvSpPr>
        <dsp:cNvPr id="0" name=""/>
        <dsp:cNvSpPr/>
      </dsp:nvSpPr>
      <dsp:spPr>
        <a:xfrm>
          <a:off x="219037" y="1071431"/>
          <a:ext cx="398249" cy="398249"/>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9191A-2A21-4AEA-93F3-272A70A33380}">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nl-NL" sz="1900" kern="1200"/>
            <a:t>Onderzoek voor jullie onderneming de wettelijke eisen wat betreft:</a:t>
          </a:r>
          <a:endParaRPr lang="en-US" sz="1900" kern="1200"/>
        </a:p>
      </dsp:txBody>
      <dsp:txXfrm>
        <a:off x="836323" y="908511"/>
        <a:ext cx="9679276" cy="724089"/>
      </dsp:txXfrm>
    </dsp:sp>
    <dsp:sp modelId="{63657C30-F36A-465C-BAD1-E3FA0281BDC1}">
      <dsp:nvSpPr>
        <dsp:cNvPr id="0" name=""/>
        <dsp:cNvSpPr/>
      </dsp:nvSpPr>
      <dsp:spPr>
        <a:xfrm>
          <a:off x="0" y="1813624"/>
          <a:ext cx="10515600" cy="724089"/>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5DB4EA33-697B-4D9F-B4F3-02CC73CB3B39}">
      <dsp:nvSpPr>
        <dsp:cNvPr id="0" name=""/>
        <dsp:cNvSpPr/>
      </dsp:nvSpPr>
      <dsp:spPr>
        <a:xfrm>
          <a:off x="219037" y="1976544"/>
          <a:ext cx="398249" cy="398249"/>
        </a:xfrm>
        <a:prstGeom prst="rect">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B90B2-5B30-4798-9F63-E8AF4CBEB413}">
      <dsp:nvSpPr>
        <dsp:cNvPr id="0" name=""/>
        <dsp:cNvSpPr/>
      </dsp:nvSpPr>
      <dsp:spPr>
        <a:xfrm>
          <a:off x="836323" y="1813624"/>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nl-NL" sz="1900" b="1" i="0" kern="1200"/>
            <a:t>Klimaat, energie en natuur</a:t>
          </a:r>
          <a:endParaRPr lang="en-US" sz="1900" kern="1200"/>
        </a:p>
      </dsp:txBody>
      <dsp:txXfrm>
        <a:off x="836323" y="1813624"/>
        <a:ext cx="4732020" cy="724089"/>
      </dsp:txXfrm>
    </dsp:sp>
    <dsp:sp modelId="{56A2A306-7D21-46C7-8DDA-A078D7A3622B}">
      <dsp:nvSpPr>
        <dsp:cNvPr id="0" name=""/>
        <dsp:cNvSpPr/>
      </dsp:nvSpPr>
      <dsp:spPr>
        <a:xfrm>
          <a:off x="5568343" y="1813624"/>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55650">
            <a:lnSpc>
              <a:spcPct val="100000"/>
            </a:lnSpc>
            <a:spcBef>
              <a:spcPct val="0"/>
            </a:spcBef>
            <a:spcAft>
              <a:spcPct val="35000"/>
            </a:spcAft>
            <a:buNone/>
          </a:pPr>
          <a:r>
            <a:rPr lang="nl-NL" sz="1700" kern="1200"/>
            <a:t>maatschappelijk verantwoord ondernemen (MVO)</a:t>
          </a:r>
          <a:endParaRPr lang="en-US" sz="1700" kern="1200"/>
        </a:p>
      </dsp:txBody>
      <dsp:txXfrm>
        <a:off x="5568343" y="1813624"/>
        <a:ext cx="4947256" cy="724089"/>
      </dsp:txXfrm>
    </dsp:sp>
    <dsp:sp modelId="{199BCD3C-EC4E-4CDB-9920-3732A3B1C6BA}">
      <dsp:nvSpPr>
        <dsp:cNvPr id="0" name=""/>
        <dsp:cNvSpPr/>
      </dsp:nvSpPr>
      <dsp:spPr>
        <a:xfrm>
          <a:off x="0" y="2718736"/>
          <a:ext cx="10515600" cy="724089"/>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201A2354-0039-4DEA-B955-2F851FCF9FF2}">
      <dsp:nvSpPr>
        <dsp:cNvPr id="0" name=""/>
        <dsp:cNvSpPr/>
      </dsp:nvSpPr>
      <dsp:spPr>
        <a:xfrm>
          <a:off x="219037" y="2881656"/>
          <a:ext cx="398249" cy="398249"/>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69280-93D4-4FBE-9F4E-6FC8BBD86DC5}">
      <dsp:nvSpPr>
        <dsp:cNvPr id="0" name=""/>
        <dsp:cNvSpPr/>
      </dsp:nvSpPr>
      <dsp:spPr>
        <a:xfrm>
          <a:off x="836323" y="2718736"/>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nl-NL" sz="1900" b="1" i="0" kern="1200"/>
            <a:t>Personeel</a:t>
          </a:r>
          <a:endParaRPr lang="en-US" sz="1900" kern="1200"/>
        </a:p>
      </dsp:txBody>
      <dsp:txXfrm>
        <a:off x="836323" y="2718736"/>
        <a:ext cx="4732020" cy="724089"/>
      </dsp:txXfrm>
    </dsp:sp>
    <dsp:sp modelId="{D413F946-C38B-4C4F-9937-2C84726C7451}">
      <dsp:nvSpPr>
        <dsp:cNvPr id="0" name=""/>
        <dsp:cNvSpPr/>
      </dsp:nvSpPr>
      <dsp:spPr>
        <a:xfrm>
          <a:off x="5568343" y="2718736"/>
          <a:ext cx="4947256" cy="724089"/>
        </a:xfrm>
        <a:prstGeom prst="rect">
          <a:avLst/>
        </a:prstGeom>
        <a:solidFill>
          <a:srgbClr val="FCFEF4"/>
        </a:solid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55650">
            <a:lnSpc>
              <a:spcPct val="100000"/>
            </a:lnSpc>
            <a:spcBef>
              <a:spcPct val="0"/>
            </a:spcBef>
            <a:spcAft>
              <a:spcPct val="35000"/>
            </a:spcAft>
            <a:buNone/>
          </a:pPr>
          <a:r>
            <a:rPr lang="nl-NL" sz="1700" kern="1200" dirty="0"/>
            <a:t>welke bedrijfsvorm hebben jullie gekozen en wat zijn rechten en plichten van bedrijfsvoerder en personeel?</a:t>
          </a:r>
          <a:endParaRPr lang="en-US" sz="1700" kern="1200" dirty="0"/>
        </a:p>
      </dsp:txBody>
      <dsp:txXfrm>
        <a:off x="5568343" y="2718736"/>
        <a:ext cx="4947256" cy="724089"/>
      </dsp:txXfrm>
    </dsp:sp>
    <dsp:sp modelId="{22FF383F-4136-462F-88F8-5E30D4B68594}">
      <dsp:nvSpPr>
        <dsp:cNvPr id="0" name=""/>
        <dsp:cNvSpPr/>
      </dsp:nvSpPr>
      <dsp:spPr>
        <a:xfrm>
          <a:off x="0" y="3623848"/>
          <a:ext cx="10515600" cy="724089"/>
        </a:xfrm>
        <a:prstGeom prst="roundRect">
          <a:avLst>
            <a:gd name="adj" fmla="val 10000"/>
          </a:avLst>
        </a:prstGeom>
        <a:solidFill>
          <a:srgbClr val="FCFEF4"/>
        </a:solidFill>
        <a:ln>
          <a:noFill/>
        </a:ln>
        <a:effectLst/>
      </dsp:spPr>
      <dsp:style>
        <a:lnRef idx="0">
          <a:scrgbClr r="0" g="0" b="0"/>
        </a:lnRef>
        <a:fillRef idx="1">
          <a:scrgbClr r="0" g="0" b="0"/>
        </a:fillRef>
        <a:effectRef idx="0">
          <a:scrgbClr r="0" g="0" b="0"/>
        </a:effectRef>
        <a:fontRef idx="minor"/>
      </dsp:style>
    </dsp:sp>
    <dsp:sp modelId="{2E2C2B88-0A9A-4F53-A584-8E68A4249533}">
      <dsp:nvSpPr>
        <dsp:cNvPr id="0" name=""/>
        <dsp:cNvSpPr/>
      </dsp:nvSpPr>
      <dsp:spPr>
        <a:xfrm>
          <a:off x="219037" y="3786768"/>
          <a:ext cx="398249" cy="398249"/>
        </a:xfrm>
        <a:prstGeom prst="rect">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44D21-F5FD-4B21-AFE9-D7ECB94A9C60}">
      <dsp:nvSpPr>
        <dsp:cNvPr id="0" name=""/>
        <dsp:cNvSpPr/>
      </dsp:nvSpPr>
      <dsp:spPr>
        <a:xfrm>
          <a:off x="836323" y="3623848"/>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nl-NL" sz="1900" b="1" i="0" kern="1200"/>
            <a:t>Product, dienst en innovatie</a:t>
          </a:r>
          <a:endParaRPr lang="en-US" sz="1900" kern="1200"/>
        </a:p>
      </dsp:txBody>
      <dsp:txXfrm>
        <a:off x="836323" y="3623848"/>
        <a:ext cx="4732020" cy="724089"/>
      </dsp:txXfrm>
    </dsp:sp>
    <dsp:sp modelId="{5DC93FD3-B058-40AB-9771-0B47F58DD82C}">
      <dsp:nvSpPr>
        <dsp:cNvPr id="0" name=""/>
        <dsp:cNvSpPr/>
      </dsp:nvSpPr>
      <dsp:spPr>
        <a:xfrm>
          <a:off x="5568343" y="3623848"/>
          <a:ext cx="4947256" cy="724089"/>
        </a:xfrm>
        <a:prstGeom prst="rect">
          <a:avLst/>
        </a:prstGeom>
        <a:solidFill>
          <a:srgbClr val="FCFEF4"/>
        </a:solid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55650">
            <a:lnSpc>
              <a:spcPct val="100000"/>
            </a:lnSpc>
            <a:spcBef>
              <a:spcPct val="0"/>
            </a:spcBef>
            <a:spcAft>
              <a:spcPct val="35000"/>
            </a:spcAft>
            <a:buNone/>
          </a:pPr>
          <a:r>
            <a:rPr lang="nl-NL" sz="1700" kern="1200" dirty="0"/>
            <a:t>Merkenrecht, domeinnaam, eisen aan verpakkingen, bedenktijd bij verkoop</a:t>
          </a:r>
          <a:endParaRPr lang="en-US" sz="1700" kern="1200" dirty="0"/>
        </a:p>
      </dsp:txBody>
      <dsp:txXfrm>
        <a:off x="5568343" y="3623848"/>
        <a:ext cx="494725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86A3-CA76-4BD7-9335-AF0600BE9999}" type="datetimeFigureOut">
              <a:rPr lang="nl-NL" smtClean="0"/>
              <a:t>7-1-2021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B3285-4F1B-4FFC-B866-8E6886188885}" type="slidenum">
              <a:rPr lang="nl-NL" smtClean="0"/>
              <a:t>‹nr.›</a:t>
            </a:fld>
            <a:endParaRPr lang="nl-NL"/>
          </a:p>
        </p:txBody>
      </p:sp>
    </p:spTree>
    <p:extLst>
      <p:ext uri="{BB962C8B-B14F-4D97-AF65-F5344CB8AC3E}">
        <p14:creationId xmlns:p14="http://schemas.microsoft.com/office/powerpoint/2010/main" val="117841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ADEFF39-27A7-421A-A6AB-C46C51FBA700}"/>
              </a:ext>
            </a:extLst>
          </p:cNvPr>
          <p:cNvPicPr>
            <a:picLocks noChangeAspect="1"/>
          </p:cNvPicPr>
          <p:nvPr/>
        </p:nvPicPr>
        <p:blipFill>
          <a:blip r:embed="rId2"/>
          <a:stretch>
            <a:fillRect/>
          </a:stretch>
        </p:blipFill>
        <p:spPr>
          <a:xfrm>
            <a:off x="996254" y="749576"/>
            <a:ext cx="10199492" cy="5358848"/>
          </a:xfrm>
          <a:prstGeom prst="rect">
            <a:avLst/>
          </a:prstGeom>
        </p:spPr>
      </p:pic>
    </p:spTree>
    <p:extLst>
      <p:ext uri="{BB962C8B-B14F-4D97-AF65-F5344CB8AC3E}">
        <p14:creationId xmlns:p14="http://schemas.microsoft.com/office/powerpoint/2010/main" val="222659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persoon, binnen, levend, plaats&#10;&#10;Automatisch gegenereerde beschrijving">
            <a:extLst>
              <a:ext uri="{FF2B5EF4-FFF2-40B4-BE49-F238E27FC236}">
                <a16:creationId xmlns:a16="http://schemas.microsoft.com/office/drawing/2014/main" id="{F052167A-D57A-4106-8B78-E5C6E610B57B}"/>
              </a:ext>
            </a:extLst>
          </p:cNvPr>
          <p:cNvPicPr>
            <a:picLocks noGrp="1" noChangeAspect="1"/>
          </p:cNvPicPr>
          <p:nvPr>
            <p:ph idx="1"/>
          </p:nvPr>
        </p:nvPicPr>
        <p:blipFill rotWithShape="1">
          <a:blip r:embed="rId2">
            <a:alphaModFix amt="60000"/>
          </a:blip>
          <a:srcRect l="4043" r="1" b="1"/>
          <a:stretch/>
        </p:blipFill>
        <p:spPr>
          <a:xfrm>
            <a:off x="180975" y="182880"/>
            <a:ext cx="11823637" cy="6499784"/>
          </a:xfrm>
          <a:prstGeom prst="rect">
            <a:avLst/>
          </a:prstGeom>
        </p:spPr>
      </p:pic>
      <p:sp>
        <p:nvSpPr>
          <p:cNvPr id="5" name="Titel 4">
            <a:extLst>
              <a:ext uri="{FF2B5EF4-FFF2-40B4-BE49-F238E27FC236}">
                <a16:creationId xmlns:a16="http://schemas.microsoft.com/office/drawing/2014/main" id="{518AC8B4-A586-4AC5-BA51-AC529A55A4B3}"/>
              </a:ext>
            </a:extLst>
          </p:cNvPr>
          <p:cNvSpPr txBox="1">
            <a:spLocks noGrp="1"/>
          </p:cNvSpPr>
          <p:nvPr>
            <p:ph type="title"/>
          </p:nvPr>
        </p:nvSpPr>
        <p:spPr>
          <a:xfrm>
            <a:off x="838200" y="525195"/>
            <a:ext cx="10165218" cy="2806506"/>
          </a:xfrm>
          <a:prstGeom prst="rect">
            <a:avLst/>
          </a:prstGeom>
        </p:spPr>
        <p:txBody>
          <a:bodyPr vert="horz" lIns="91440" tIns="45720" rIns="91440" bIns="45720" rtlCol="0" anchor="b">
            <a:normAutofit/>
          </a:bodyPr>
          <a:lstStyle/>
          <a:p>
            <a:r>
              <a:rPr lang="en-US" sz="4000" b="0" i="0" dirty="0">
                <a:solidFill>
                  <a:srgbClr val="FFFFFF"/>
                </a:solidFill>
                <a:effectLst/>
              </a:rPr>
              <a:t>Moos, Uri, Noam </a:t>
            </a:r>
            <a:r>
              <a:rPr lang="en-US" sz="4000" b="0" i="0" dirty="0" err="1">
                <a:solidFill>
                  <a:srgbClr val="FFFFFF"/>
                </a:solidFill>
                <a:effectLst/>
              </a:rPr>
              <a:t>en</a:t>
            </a:r>
            <a:r>
              <a:rPr lang="en-US" sz="4000" b="0" i="0" dirty="0">
                <a:solidFill>
                  <a:srgbClr val="FFFFFF"/>
                </a:solidFill>
                <a:effectLst/>
              </a:rPr>
              <a:t> Raphae</a:t>
            </a:r>
            <a:r>
              <a:rPr lang="en-US" sz="4000" dirty="0">
                <a:solidFill>
                  <a:srgbClr val="FFFFFF"/>
                </a:solidFill>
              </a:rPr>
              <a:t>l</a:t>
            </a:r>
            <a:r>
              <a:rPr lang="en-US" sz="4000" b="0" i="0" dirty="0">
                <a:solidFill>
                  <a:srgbClr val="FFFFFF"/>
                </a:solidFill>
                <a:effectLst/>
              </a:rPr>
              <a:t> </a:t>
            </a:r>
            <a:endParaRPr lang="en-US" sz="4000" dirty="0">
              <a:solidFill>
                <a:srgbClr val="FFFFFF"/>
              </a:solidFill>
            </a:endParaRPr>
          </a:p>
        </p:txBody>
      </p:sp>
      <p:sp>
        <p:nvSpPr>
          <p:cNvPr id="6" name="Tekstvak 5">
            <a:extLst>
              <a:ext uri="{FF2B5EF4-FFF2-40B4-BE49-F238E27FC236}">
                <a16:creationId xmlns:a16="http://schemas.microsoft.com/office/drawing/2014/main" id="{2BAC8731-4748-4905-A92C-7E318C59D246}"/>
              </a:ext>
            </a:extLst>
          </p:cNvPr>
          <p:cNvSpPr txBox="1"/>
          <p:nvPr/>
        </p:nvSpPr>
        <p:spPr>
          <a:xfrm>
            <a:off x="838200" y="3526300"/>
            <a:ext cx="10165218" cy="25884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solidFill>
                  <a:srgbClr val="FFFFFF"/>
                </a:solidFill>
              </a:rPr>
              <a:t>A</a:t>
            </a:r>
            <a:r>
              <a:rPr lang="en-US" sz="2000" b="0" i="0" dirty="0" err="1">
                <a:solidFill>
                  <a:srgbClr val="FFFFFF"/>
                </a:solidFill>
                <a:effectLst/>
              </a:rPr>
              <a:t>nderhalvemetereconomie</a:t>
            </a:r>
            <a:endParaRPr lang="en-US" sz="2000" dirty="0">
              <a:solidFill>
                <a:srgbClr val="FFFFFF"/>
              </a:solidFill>
            </a:endParaRPr>
          </a:p>
          <a:p>
            <a:pPr indent="-228600">
              <a:lnSpc>
                <a:spcPct val="90000"/>
              </a:lnSpc>
              <a:spcAft>
                <a:spcPts val="600"/>
              </a:spcAft>
              <a:buFont typeface="Arial" panose="020B0604020202020204" pitchFamily="34" charset="0"/>
              <a:buChar char="•"/>
            </a:pPr>
            <a:r>
              <a:rPr lang="en-US" sz="2000" dirty="0">
                <a:solidFill>
                  <a:srgbClr val="FFFFFF"/>
                </a:solidFill>
              </a:rPr>
              <a:t>P</a:t>
            </a:r>
            <a:r>
              <a:rPr lang="en-US" sz="2000" b="0" i="0" dirty="0">
                <a:solidFill>
                  <a:srgbClr val="FFFFFF"/>
                </a:solidFill>
                <a:effectLst/>
              </a:rPr>
              <a:t>latform </a:t>
            </a:r>
            <a:r>
              <a:rPr lang="en-US" sz="2000" b="0" i="0" dirty="0" err="1">
                <a:solidFill>
                  <a:srgbClr val="FFFFFF"/>
                </a:solidFill>
                <a:effectLst/>
              </a:rPr>
              <a:t>dat</a:t>
            </a:r>
            <a:r>
              <a:rPr lang="en-US" sz="2000" b="0" i="0" dirty="0">
                <a:solidFill>
                  <a:srgbClr val="FFFFFF"/>
                </a:solidFill>
                <a:effectLst/>
              </a:rPr>
              <a:t> </a:t>
            </a:r>
            <a:r>
              <a:rPr lang="en-US" sz="2000" b="0" i="0" dirty="0" err="1">
                <a:solidFill>
                  <a:srgbClr val="FFFFFF"/>
                </a:solidFill>
                <a:effectLst/>
              </a:rPr>
              <a:t>reserveren</a:t>
            </a:r>
            <a:r>
              <a:rPr lang="en-US" sz="2000" b="0" i="0" dirty="0">
                <a:solidFill>
                  <a:srgbClr val="FFFFFF"/>
                </a:solidFill>
                <a:effectLst/>
              </a:rPr>
              <a:t> </a:t>
            </a:r>
            <a:r>
              <a:rPr lang="en-US" sz="2000" b="0" i="0" dirty="0" err="1">
                <a:solidFill>
                  <a:srgbClr val="FFFFFF"/>
                </a:solidFill>
                <a:effectLst/>
              </a:rPr>
              <a:t>bij</a:t>
            </a:r>
            <a:r>
              <a:rPr lang="en-US" sz="2000" b="0" i="0" dirty="0">
                <a:solidFill>
                  <a:srgbClr val="FFFFFF"/>
                </a:solidFill>
                <a:effectLst/>
              </a:rPr>
              <a:t> </a:t>
            </a:r>
            <a:r>
              <a:rPr lang="en-US" sz="2000" b="0" i="0" dirty="0" err="1">
                <a:solidFill>
                  <a:srgbClr val="FFFFFF"/>
                </a:solidFill>
                <a:effectLst/>
              </a:rPr>
              <a:t>zowel</a:t>
            </a:r>
            <a:r>
              <a:rPr lang="en-US" sz="2000" b="0" i="0" dirty="0">
                <a:solidFill>
                  <a:srgbClr val="FFFFFF"/>
                </a:solidFill>
                <a:effectLst/>
              </a:rPr>
              <a:t> </a:t>
            </a:r>
            <a:r>
              <a:rPr lang="en-US" sz="2000" b="0" i="0" dirty="0" err="1">
                <a:solidFill>
                  <a:srgbClr val="FFFFFF"/>
                </a:solidFill>
                <a:effectLst/>
              </a:rPr>
              <a:t>winkels</a:t>
            </a:r>
            <a:r>
              <a:rPr lang="en-US" sz="2000" b="0" i="0" dirty="0">
                <a:solidFill>
                  <a:srgbClr val="FFFFFF"/>
                </a:solidFill>
                <a:effectLst/>
              </a:rPr>
              <a:t> </a:t>
            </a:r>
            <a:r>
              <a:rPr lang="en-US" sz="2000" b="0" i="0" dirty="0" err="1">
                <a:solidFill>
                  <a:srgbClr val="FFFFFF"/>
                </a:solidFill>
                <a:effectLst/>
              </a:rPr>
              <a:t>als</a:t>
            </a:r>
            <a:r>
              <a:rPr lang="en-US" sz="2000" b="0" i="0" dirty="0">
                <a:solidFill>
                  <a:srgbClr val="FFFFFF"/>
                </a:solidFill>
                <a:effectLst/>
              </a:rPr>
              <a:t> restaurants </a:t>
            </a:r>
            <a:r>
              <a:rPr lang="en-US" sz="2000" b="0" i="0" dirty="0" err="1">
                <a:solidFill>
                  <a:srgbClr val="FFFFFF"/>
                </a:solidFill>
                <a:effectLst/>
              </a:rPr>
              <a:t>mogelijk</a:t>
            </a:r>
            <a:r>
              <a:rPr lang="en-US" sz="2000" b="0" i="0" dirty="0">
                <a:solidFill>
                  <a:srgbClr val="FFFFFF"/>
                </a:solidFill>
                <a:effectLst/>
              </a:rPr>
              <a:t> </a:t>
            </a:r>
            <a:r>
              <a:rPr lang="en-US" sz="2000" b="0" i="0" dirty="0" err="1">
                <a:solidFill>
                  <a:srgbClr val="FFFFFF"/>
                </a:solidFill>
                <a:effectLst/>
              </a:rPr>
              <a:t>maakt</a:t>
            </a:r>
            <a:r>
              <a:rPr lang="en-US" sz="2000" b="0" i="0" dirty="0">
                <a:solidFill>
                  <a:srgbClr val="FFFFFF"/>
                </a:solidFill>
                <a:effectLst/>
              </a:rPr>
              <a:t>. </a:t>
            </a:r>
          </a:p>
          <a:p>
            <a:pPr indent="-228600">
              <a:lnSpc>
                <a:spcPct val="90000"/>
              </a:lnSpc>
              <a:spcAft>
                <a:spcPts val="600"/>
              </a:spcAft>
              <a:buFont typeface="Arial" panose="020B0604020202020204" pitchFamily="34" charset="0"/>
              <a:buChar char="•"/>
            </a:pPr>
            <a:r>
              <a:rPr lang="en-US" sz="2000" dirty="0" err="1">
                <a:solidFill>
                  <a:srgbClr val="FFFFFF"/>
                </a:solidFill>
              </a:rPr>
              <a:t>W</a:t>
            </a:r>
            <a:r>
              <a:rPr lang="en-US" sz="2000" b="0" i="0" dirty="0" err="1">
                <a:solidFill>
                  <a:srgbClr val="FFFFFF"/>
                </a:solidFill>
                <a:effectLst/>
              </a:rPr>
              <a:t>inkelier</a:t>
            </a:r>
            <a:r>
              <a:rPr lang="en-US" sz="2000" b="0" i="0" dirty="0">
                <a:solidFill>
                  <a:srgbClr val="FFFFFF"/>
                </a:solidFill>
                <a:effectLst/>
              </a:rPr>
              <a:t> </a:t>
            </a:r>
            <a:r>
              <a:rPr lang="en-US" sz="2000" b="0" i="0" dirty="0" err="1">
                <a:solidFill>
                  <a:srgbClr val="FFFFFF"/>
                </a:solidFill>
                <a:effectLst/>
              </a:rPr>
              <a:t>maakt</a:t>
            </a:r>
            <a:r>
              <a:rPr lang="en-US" sz="2000" b="0" i="0" dirty="0">
                <a:solidFill>
                  <a:srgbClr val="FFFFFF"/>
                </a:solidFill>
                <a:effectLst/>
              </a:rPr>
              <a:t> timeslots </a:t>
            </a:r>
            <a:r>
              <a:rPr lang="en-US" sz="2000" b="0" i="0" dirty="0" err="1">
                <a:solidFill>
                  <a:srgbClr val="FFFFFF"/>
                </a:solidFill>
                <a:effectLst/>
              </a:rPr>
              <a:t>aan</a:t>
            </a:r>
            <a:endParaRPr lang="en-US" sz="2000" dirty="0">
              <a:solidFill>
                <a:srgbClr val="FFFFFF"/>
              </a:solidFill>
            </a:endParaRPr>
          </a:p>
          <a:p>
            <a:pPr indent="-228600">
              <a:lnSpc>
                <a:spcPct val="90000"/>
              </a:lnSpc>
              <a:spcAft>
                <a:spcPts val="600"/>
              </a:spcAft>
              <a:buFont typeface="Arial" panose="020B0604020202020204" pitchFamily="34" charset="0"/>
              <a:buChar char="•"/>
            </a:pPr>
            <a:r>
              <a:rPr lang="en-US" sz="2000" b="0" i="0" dirty="0" err="1">
                <a:solidFill>
                  <a:srgbClr val="FFFFFF"/>
                </a:solidFill>
                <a:effectLst/>
              </a:rPr>
              <a:t>Consument</a:t>
            </a:r>
            <a:r>
              <a:rPr lang="en-US" sz="2000" b="0" i="0" dirty="0">
                <a:solidFill>
                  <a:srgbClr val="FFFFFF"/>
                </a:solidFill>
                <a:effectLst/>
              </a:rPr>
              <a:t> </a:t>
            </a:r>
            <a:r>
              <a:rPr lang="en-US" sz="2000" b="0" i="0" dirty="0" err="1">
                <a:solidFill>
                  <a:srgbClr val="FFFFFF"/>
                </a:solidFill>
                <a:effectLst/>
              </a:rPr>
              <a:t>kiest</a:t>
            </a:r>
            <a:r>
              <a:rPr lang="en-US" sz="2000" b="0" i="0" dirty="0">
                <a:solidFill>
                  <a:srgbClr val="FFFFFF"/>
                </a:solidFill>
                <a:effectLst/>
              </a:rPr>
              <a:t> </a:t>
            </a:r>
            <a:r>
              <a:rPr lang="en-US" sz="2000" b="0" i="0" dirty="0" err="1">
                <a:solidFill>
                  <a:srgbClr val="FFFFFF"/>
                </a:solidFill>
                <a:effectLst/>
              </a:rPr>
              <a:t>een</a:t>
            </a:r>
            <a:r>
              <a:rPr lang="en-US" sz="2000" b="0" i="0" dirty="0">
                <a:solidFill>
                  <a:srgbClr val="FFFFFF"/>
                </a:solidFill>
                <a:effectLst/>
              </a:rPr>
              <a:t> timeslot </a:t>
            </a:r>
            <a:r>
              <a:rPr lang="en-US" sz="2000" b="0" i="0" dirty="0" err="1">
                <a:solidFill>
                  <a:srgbClr val="FFFFFF"/>
                </a:solidFill>
                <a:effectLst/>
              </a:rPr>
              <a:t>uit</a:t>
            </a:r>
            <a:r>
              <a:rPr lang="en-US" sz="2000" b="0" i="0" dirty="0">
                <a:solidFill>
                  <a:srgbClr val="FFFFFF"/>
                </a:solidFill>
                <a:effectLst/>
              </a:rPr>
              <a:t> om </a:t>
            </a:r>
            <a:r>
              <a:rPr lang="en-US" sz="2000" b="0" i="0" dirty="0" err="1">
                <a:solidFill>
                  <a:srgbClr val="FFFFFF"/>
                </a:solidFill>
                <a:effectLst/>
              </a:rPr>
              <a:t>langs</a:t>
            </a:r>
            <a:r>
              <a:rPr lang="en-US" sz="2000" b="0" i="0" dirty="0">
                <a:solidFill>
                  <a:srgbClr val="FFFFFF"/>
                </a:solidFill>
                <a:effectLst/>
              </a:rPr>
              <a:t> te </a:t>
            </a:r>
            <a:r>
              <a:rPr lang="en-US" sz="2000" b="0" i="0" dirty="0" err="1">
                <a:solidFill>
                  <a:srgbClr val="FFFFFF"/>
                </a:solidFill>
                <a:effectLst/>
              </a:rPr>
              <a:t>komen</a:t>
            </a:r>
            <a:r>
              <a:rPr lang="en-US" sz="2000" b="0" i="0" dirty="0">
                <a:solidFill>
                  <a:srgbClr val="FFFFFF"/>
                </a:solidFill>
                <a:effectLst/>
              </a:rPr>
              <a:t>. </a:t>
            </a:r>
            <a:endParaRPr lang="en-US" sz="2000" dirty="0">
              <a:solidFill>
                <a:srgbClr val="FFFFFF"/>
              </a:solidFill>
            </a:endParaRPr>
          </a:p>
        </p:txBody>
      </p:sp>
    </p:spTree>
    <p:extLst>
      <p:ext uri="{BB962C8B-B14F-4D97-AF65-F5344CB8AC3E}">
        <p14:creationId xmlns:p14="http://schemas.microsoft.com/office/powerpoint/2010/main" val="413961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900AFE-B6B2-4974-8F32-624106F8AD3C}"/>
              </a:ext>
            </a:extLst>
          </p:cNvPr>
          <p:cNvSpPr txBox="1">
            <a:spLocks noGrp="1"/>
          </p:cNvSpPr>
          <p:nvPr>
            <p:ph type="title"/>
          </p:nvPr>
        </p:nvSpPr>
        <p:spPr>
          <a:xfrm>
            <a:off x="655320" y="365125"/>
            <a:ext cx="5120114" cy="1692794"/>
          </a:xfrm>
          <a:prstGeom prst="rect">
            <a:avLst/>
          </a:prstGeom>
        </p:spPr>
        <p:txBody>
          <a:bodyPr vert="horz" lIns="91440" tIns="45720" rIns="91440" bIns="45720" rtlCol="0" anchor="ctr">
            <a:normAutofit/>
          </a:bodyPr>
          <a:lstStyle/>
          <a:p>
            <a:r>
              <a:rPr lang="en-US" sz="2400" i="1" dirty="0">
                <a:effectLst>
                  <a:outerShdw blurRad="38100" dist="38100" dir="2700000" algn="tl">
                    <a:srgbClr val="000000">
                      <a:alpha val="43137"/>
                    </a:srgbClr>
                  </a:outerShdw>
                </a:effectLst>
              </a:rPr>
              <a:t>“De media </a:t>
            </a:r>
            <a:r>
              <a:rPr lang="en-US" sz="2400" i="1" dirty="0" err="1">
                <a:effectLst>
                  <a:outerShdw blurRad="38100" dist="38100" dir="2700000" algn="tl">
                    <a:srgbClr val="000000">
                      <a:alpha val="43137"/>
                    </a:srgbClr>
                  </a:outerShdw>
                </a:effectLst>
              </a:rPr>
              <a:t>pakt</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ons</a:t>
            </a:r>
            <a:r>
              <a:rPr lang="en-US" sz="2400" i="1" dirty="0">
                <a:effectLst>
                  <a:outerShdw blurRad="38100" dist="38100" dir="2700000" algn="tl">
                    <a:srgbClr val="000000">
                      <a:alpha val="43137"/>
                    </a:srgbClr>
                  </a:outerShdw>
                </a:effectLst>
              </a:rPr>
              <a:t> idee heel </a:t>
            </a:r>
            <a:r>
              <a:rPr lang="en-US" sz="2400" i="1" dirty="0" err="1">
                <a:effectLst>
                  <a:outerShdw blurRad="38100" dist="38100" dir="2700000" algn="tl">
                    <a:srgbClr val="000000">
                      <a:alpha val="43137"/>
                    </a:srgbClr>
                  </a:outerShdw>
                </a:effectLst>
              </a:rPr>
              <a:t>vaak</a:t>
            </a:r>
            <a:r>
              <a:rPr lang="en-US" sz="2400" i="1" dirty="0">
                <a:effectLst>
                  <a:outerShdw blurRad="38100" dist="38100" dir="2700000" algn="tl">
                    <a:srgbClr val="000000">
                      <a:alpha val="43137"/>
                    </a:srgbClr>
                  </a:outerShdw>
                </a:effectLst>
              </a:rPr>
              <a:t> op, </a:t>
            </a:r>
            <a:r>
              <a:rPr lang="en-US" sz="2400" i="1" dirty="0" err="1">
                <a:effectLst>
                  <a:outerShdw blurRad="38100" dist="38100" dir="2700000" algn="tl">
                    <a:srgbClr val="000000">
                      <a:alpha val="43137"/>
                    </a:srgbClr>
                  </a:outerShdw>
                </a:effectLst>
              </a:rPr>
              <a:t>omdat</a:t>
            </a:r>
            <a:r>
              <a:rPr lang="en-US" sz="2400" i="1" dirty="0">
                <a:effectLst>
                  <a:outerShdw blurRad="38100" dist="38100" dir="2700000" algn="tl">
                    <a:srgbClr val="000000">
                      <a:alpha val="43137"/>
                    </a:srgbClr>
                  </a:outerShdw>
                </a:effectLst>
              </a:rPr>
              <a:t> we </a:t>
            </a:r>
            <a:r>
              <a:rPr lang="en-US" sz="2400" i="1" dirty="0" err="1">
                <a:effectLst>
                  <a:outerShdw blurRad="38100" dist="38100" dir="2700000" algn="tl">
                    <a:srgbClr val="000000">
                      <a:alpha val="43137"/>
                    </a:srgbClr>
                  </a:outerShdw>
                </a:effectLst>
              </a:rPr>
              <a:t>drie</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jonge</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ondernemers</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zijn</a:t>
            </a:r>
            <a:r>
              <a:rPr lang="en-US" sz="2400" i="1" dirty="0">
                <a:effectLst>
                  <a:outerShdw blurRad="38100" dist="38100" dir="2700000" algn="tl">
                    <a:srgbClr val="000000">
                      <a:alpha val="43137"/>
                    </a:srgbClr>
                  </a:outerShdw>
                </a:effectLst>
              </a:rPr>
              <a:t> die de </a:t>
            </a:r>
            <a:r>
              <a:rPr lang="en-US" sz="2400" i="1" dirty="0" err="1">
                <a:effectLst>
                  <a:outerShdw blurRad="38100" dist="38100" dir="2700000" algn="tl">
                    <a:srgbClr val="000000">
                      <a:alpha val="43137"/>
                    </a:srgbClr>
                  </a:outerShdw>
                </a:effectLst>
              </a:rPr>
              <a:t>wereld</a:t>
            </a:r>
            <a:r>
              <a:rPr lang="en-US" sz="2400" i="1" dirty="0">
                <a:effectLst>
                  <a:outerShdw blurRad="38100" dist="38100" dir="2700000" algn="tl">
                    <a:srgbClr val="000000">
                      <a:alpha val="43137"/>
                    </a:srgbClr>
                  </a:outerShdw>
                </a:effectLst>
              </a:rPr>
              <a:t> van de </a:t>
            </a:r>
            <a:r>
              <a:rPr lang="en-US" sz="2400" i="1" dirty="0" err="1">
                <a:effectLst>
                  <a:outerShdw blurRad="38100" dist="38100" dir="2700000" algn="tl">
                    <a:srgbClr val="000000">
                      <a:alpha val="43137"/>
                    </a:srgbClr>
                  </a:outerShdw>
                </a:effectLst>
              </a:rPr>
              <a:t>horeca</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willen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verbeteren</a:t>
            </a:r>
            <a:r>
              <a:rPr lang="en-US" sz="2400" i="1" dirty="0">
                <a:effectLst>
                  <a:outerShdw blurRad="38100" dist="38100" dir="2700000" algn="tl">
                    <a:srgbClr val="000000">
                      <a:alpha val="43137"/>
                    </a:srgbClr>
                  </a:outerShdw>
                </a:effectLst>
              </a:rPr>
              <a:t>…” </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7EC5062-F1E5-448F-B96A-D262EB9DDA63}"/>
              </a:ext>
            </a:extLst>
          </p:cNvPr>
          <p:cNvSpPr txBox="1"/>
          <p:nvPr/>
        </p:nvSpPr>
        <p:spPr>
          <a:xfrm>
            <a:off x="432971" y="2736959"/>
            <a:ext cx="5120113" cy="256845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err="1"/>
              <a:t>E</a:t>
            </a:r>
            <a:r>
              <a:rPr lang="en-US" sz="2000" b="0" i="0" dirty="0" err="1">
                <a:effectLst/>
              </a:rPr>
              <a:t>en</a:t>
            </a:r>
            <a:r>
              <a:rPr lang="en-US" sz="2000" b="0" i="0" dirty="0">
                <a:effectLst/>
              </a:rPr>
              <a:t> </a:t>
            </a:r>
            <a:r>
              <a:rPr lang="en-US" sz="2000" b="0" i="0" dirty="0" err="1">
                <a:effectLst/>
              </a:rPr>
              <a:t>kwestie</a:t>
            </a:r>
            <a:r>
              <a:rPr lang="en-US" sz="2000" b="0" i="0" dirty="0">
                <a:effectLst/>
              </a:rPr>
              <a:t> van </a:t>
            </a:r>
            <a:r>
              <a:rPr lang="en-US" sz="2000" b="0" i="0" dirty="0" err="1">
                <a:effectLst/>
              </a:rPr>
              <a:t>een</a:t>
            </a:r>
            <a:r>
              <a:rPr lang="en-US" sz="2000" b="0" i="0" dirty="0">
                <a:effectLst/>
              </a:rPr>
              <a:t> QR-code </a:t>
            </a:r>
            <a:r>
              <a:rPr lang="en-US" sz="2000" b="0" i="0" dirty="0" err="1">
                <a:effectLst/>
              </a:rPr>
              <a:t>scannen</a:t>
            </a:r>
            <a:r>
              <a:rPr lang="en-US" sz="2000" b="0" i="0" dirty="0">
                <a:effectLst/>
              </a:rPr>
              <a:t> </a:t>
            </a:r>
            <a:r>
              <a:rPr lang="en-US" sz="2000" b="0" i="0" dirty="0" err="1">
                <a:effectLst/>
              </a:rPr>
              <a:t>en</a:t>
            </a:r>
            <a:r>
              <a:rPr lang="en-US" sz="2000" b="0" i="0" dirty="0">
                <a:effectLst/>
              </a:rPr>
              <a:t> </a:t>
            </a:r>
            <a:r>
              <a:rPr lang="en-US" sz="2000" b="0" i="0" dirty="0" err="1">
                <a:effectLst/>
              </a:rPr>
              <a:t>aanvinken</a:t>
            </a:r>
            <a:r>
              <a:rPr lang="en-US" sz="2000" b="0" i="0" dirty="0">
                <a:effectLst/>
              </a:rPr>
              <a:t> in het menu wat je wilt </a:t>
            </a:r>
            <a:r>
              <a:rPr lang="en-US" sz="2000" b="0" i="0" dirty="0" err="1">
                <a:effectLst/>
              </a:rPr>
              <a:t>verteren</a:t>
            </a:r>
            <a:r>
              <a:rPr lang="en-US" sz="2000" b="0" i="0" dirty="0">
                <a:effectLst/>
              </a:rPr>
              <a:t>. </a:t>
            </a:r>
            <a:endParaRPr lang="en-US" sz="2000" dirty="0"/>
          </a:p>
          <a:p>
            <a:pPr marL="285750" indent="-228600">
              <a:lnSpc>
                <a:spcPct val="90000"/>
              </a:lnSpc>
              <a:spcAft>
                <a:spcPts val="600"/>
              </a:spcAft>
              <a:buFont typeface="Arial" panose="020B0604020202020204" pitchFamily="34" charset="0"/>
              <a:buChar char="•"/>
            </a:pPr>
            <a:r>
              <a:rPr lang="en-US" sz="2000" dirty="0" err="1"/>
              <a:t>Bestaat</a:t>
            </a:r>
            <a:r>
              <a:rPr lang="en-US" sz="2000" dirty="0"/>
              <a:t> </a:t>
            </a:r>
            <a:r>
              <a:rPr lang="en-US" sz="2000" dirty="0" err="1"/>
              <a:t>sinds</a:t>
            </a:r>
            <a:r>
              <a:rPr lang="en-US" sz="2000" dirty="0"/>
              <a:t> 2019 </a:t>
            </a:r>
          </a:p>
          <a:p>
            <a:pPr marL="285750" indent="-228600">
              <a:lnSpc>
                <a:spcPct val="90000"/>
              </a:lnSpc>
              <a:spcAft>
                <a:spcPts val="600"/>
              </a:spcAft>
              <a:buFont typeface="Arial" panose="020B0604020202020204" pitchFamily="34" charset="0"/>
              <a:buChar char="•"/>
            </a:pPr>
            <a:r>
              <a:rPr lang="en-US" sz="2000" b="0" i="0" dirty="0">
                <a:effectLst/>
              </a:rPr>
              <a:t>Corona: </a:t>
            </a:r>
            <a:r>
              <a:rPr lang="en-US" sz="2000" b="0" i="0" dirty="0" err="1">
                <a:effectLst/>
              </a:rPr>
              <a:t>dé</a:t>
            </a:r>
            <a:r>
              <a:rPr lang="en-US" sz="2000" b="0" i="0" dirty="0">
                <a:effectLst/>
              </a:rPr>
              <a:t> </a:t>
            </a:r>
            <a:r>
              <a:rPr lang="en-US" sz="2000" b="0" i="0" dirty="0" err="1">
                <a:effectLst/>
              </a:rPr>
              <a:t>oplossing</a:t>
            </a:r>
            <a:r>
              <a:rPr lang="en-US" sz="2000" b="0" i="0" dirty="0">
                <a:effectLst/>
              </a:rPr>
              <a:t> </a:t>
            </a:r>
            <a:r>
              <a:rPr lang="en-US" sz="2000" b="0" i="0" dirty="0" err="1">
                <a:effectLst/>
              </a:rPr>
              <a:t>voor</a:t>
            </a:r>
            <a:r>
              <a:rPr lang="en-US" sz="2000" b="0" i="0" dirty="0">
                <a:effectLst/>
              </a:rPr>
              <a:t> de </a:t>
            </a:r>
            <a:r>
              <a:rPr lang="en-US" sz="2000" b="0" i="0" dirty="0" err="1">
                <a:effectLst/>
              </a:rPr>
              <a:t>horeca</a:t>
            </a:r>
            <a:r>
              <a:rPr lang="en-US" sz="2000" b="0" i="0" dirty="0">
                <a:effectLst/>
              </a:rPr>
              <a:t> om de 1,5 meter </a:t>
            </a:r>
            <a:r>
              <a:rPr lang="en-US" sz="2000" b="0" i="0" dirty="0" err="1">
                <a:effectLst/>
              </a:rPr>
              <a:t>economie</a:t>
            </a:r>
            <a:r>
              <a:rPr lang="en-US" sz="2000" b="0" i="0" dirty="0">
                <a:effectLst/>
              </a:rPr>
              <a:t> te </a:t>
            </a:r>
            <a:r>
              <a:rPr lang="en-US" sz="2000" b="0" i="0" dirty="0" err="1">
                <a:effectLst/>
              </a:rPr>
              <a:t>waarborgen</a:t>
            </a:r>
            <a:r>
              <a:rPr lang="en-US" sz="2000" b="0" i="0" dirty="0">
                <a:effectLst/>
              </a:rPr>
              <a:t>.</a:t>
            </a:r>
            <a:endParaRPr lang="en-US" sz="2000" dirty="0"/>
          </a:p>
        </p:txBody>
      </p:sp>
      <p:pic>
        <p:nvPicPr>
          <p:cNvPr id="4" name="Tijdelijke aanduiding voor inhoud 3">
            <a:extLst>
              <a:ext uri="{FF2B5EF4-FFF2-40B4-BE49-F238E27FC236}">
                <a16:creationId xmlns:a16="http://schemas.microsoft.com/office/drawing/2014/main" id="{911A7226-7CE0-4C98-92C8-1C318B9DD521}"/>
              </a:ext>
            </a:extLst>
          </p:cNvPr>
          <p:cNvPicPr>
            <a:picLocks noGrp="1" noChangeAspect="1"/>
          </p:cNvPicPr>
          <p:nvPr>
            <p:ph idx="1"/>
          </p:nvPr>
        </p:nvPicPr>
        <p:blipFill rotWithShape="1">
          <a:blip r:embed="rId2"/>
          <a:srcRect l="6694" r="1250"/>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2181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D8B25C0-3457-4FAB-A006-88C21BD6B369}"/>
              </a:ext>
            </a:extLst>
          </p:cNvPr>
          <p:cNvPicPr>
            <a:picLocks noChangeAspect="1"/>
          </p:cNvPicPr>
          <p:nvPr/>
        </p:nvPicPr>
        <p:blipFill rotWithShape="1">
          <a:blip r:embed="rId2"/>
          <a:srcRect l="13906" t="18889" r="10625" b="9583"/>
          <a:stretch/>
        </p:blipFill>
        <p:spPr>
          <a:xfrm>
            <a:off x="342900" y="152400"/>
            <a:ext cx="9201150" cy="4905375"/>
          </a:xfrm>
          <a:prstGeom prst="rect">
            <a:avLst/>
          </a:prstGeom>
        </p:spPr>
      </p:pic>
      <p:pic>
        <p:nvPicPr>
          <p:cNvPr id="6" name="Afbeelding 5">
            <a:extLst>
              <a:ext uri="{FF2B5EF4-FFF2-40B4-BE49-F238E27FC236}">
                <a16:creationId xmlns:a16="http://schemas.microsoft.com/office/drawing/2014/main" id="{C776A2E4-ED81-42D0-8043-E827224CCBBF}"/>
              </a:ext>
            </a:extLst>
          </p:cNvPr>
          <p:cNvPicPr>
            <a:picLocks noChangeAspect="1"/>
          </p:cNvPicPr>
          <p:nvPr/>
        </p:nvPicPr>
        <p:blipFill rotWithShape="1">
          <a:blip r:embed="rId3"/>
          <a:srcRect l="24500" t="23501" r="20500" b="23999"/>
          <a:stretch/>
        </p:blipFill>
        <p:spPr>
          <a:xfrm>
            <a:off x="161925" y="3733800"/>
            <a:ext cx="1314450" cy="1254704"/>
          </a:xfrm>
          <a:prstGeom prst="rect">
            <a:avLst/>
          </a:prstGeom>
        </p:spPr>
      </p:pic>
      <p:sp>
        <p:nvSpPr>
          <p:cNvPr id="8" name="Tekstvak 7">
            <a:extLst>
              <a:ext uri="{FF2B5EF4-FFF2-40B4-BE49-F238E27FC236}">
                <a16:creationId xmlns:a16="http://schemas.microsoft.com/office/drawing/2014/main" id="{5BA7F862-F0A0-44A0-B3CE-D38B36F0FE7F}"/>
              </a:ext>
            </a:extLst>
          </p:cNvPr>
          <p:cNvSpPr txBox="1"/>
          <p:nvPr/>
        </p:nvSpPr>
        <p:spPr>
          <a:xfrm>
            <a:off x="5676901" y="762535"/>
            <a:ext cx="6105524" cy="646331"/>
          </a:xfrm>
          <a:prstGeom prst="rect">
            <a:avLst/>
          </a:prstGeom>
          <a:noFill/>
        </p:spPr>
        <p:txBody>
          <a:bodyPr wrap="square">
            <a:spAutoFit/>
          </a:bodyPr>
          <a:lstStyle/>
          <a:p>
            <a:r>
              <a:rPr lang="nl-NL" b="0" i="0" dirty="0">
                <a:effectLst/>
                <a:latin typeface="IBM Plex Serif"/>
              </a:rPr>
              <a:t> Waterdoorlatende tegels van bagger. </a:t>
            </a:r>
          </a:p>
          <a:p>
            <a:endParaRPr lang="nl-NL" dirty="0"/>
          </a:p>
        </p:txBody>
      </p:sp>
      <p:sp>
        <p:nvSpPr>
          <p:cNvPr id="10" name="Tekstvak 9">
            <a:extLst>
              <a:ext uri="{FF2B5EF4-FFF2-40B4-BE49-F238E27FC236}">
                <a16:creationId xmlns:a16="http://schemas.microsoft.com/office/drawing/2014/main" id="{087CBD04-1B73-474A-892C-7CF42BA8B428}"/>
              </a:ext>
            </a:extLst>
          </p:cNvPr>
          <p:cNvSpPr txBox="1"/>
          <p:nvPr/>
        </p:nvSpPr>
        <p:spPr>
          <a:xfrm>
            <a:off x="9544050" y="1888211"/>
            <a:ext cx="1757362" cy="369332"/>
          </a:xfrm>
          <a:prstGeom prst="rect">
            <a:avLst/>
          </a:prstGeom>
          <a:noFill/>
        </p:spPr>
        <p:txBody>
          <a:bodyPr wrap="square">
            <a:spAutoFit/>
          </a:bodyPr>
          <a:lstStyle/>
          <a:p>
            <a:endParaRPr lang="nl-NL" dirty="0"/>
          </a:p>
        </p:txBody>
      </p:sp>
      <p:sp>
        <p:nvSpPr>
          <p:cNvPr id="12" name="Tekstvak 11">
            <a:extLst>
              <a:ext uri="{FF2B5EF4-FFF2-40B4-BE49-F238E27FC236}">
                <a16:creationId xmlns:a16="http://schemas.microsoft.com/office/drawing/2014/main" id="{C2D5365B-3CDA-4B9F-BDC4-60B42D48F8E4}"/>
              </a:ext>
            </a:extLst>
          </p:cNvPr>
          <p:cNvSpPr txBox="1"/>
          <p:nvPr/>
        </p:nvSpPr>
        <p:spPr>
          <a:xfrm>
            <a:off x="9544050" y="1759623"/>
            <a:ext cx="2026444" cy="3139321"/>
          </a:xfrm>
          <a:prstGeom prst="rect">
            <a:avLst/>
          </a:prstGeom>
          <a:noFill/>
        </p:spPr>
        <p:txBody>
          <a:bodyPr wrap="square">
            <a:spAutoFit/>
          </a:bodyPr>
          <a:lstStyle/>
          <a:p>
            <a:r>
              <a:rPr lang="nl-NL" dirty="0">
                <a:latin typeface="IBM Plex Serif"/>
              </a:rPr>
              <a:t>Eva en Wies</a:t>
            </a:r>
          </a:p>
          <a:p>
            <a:endParaRPr lang="nl-NL" dirty="0">
              <a:latin typeface="IBM Plex Serif"/>
            </a:endParaRPr>
          </a:p>
          <a:p>
            <a:r>
              <a:rPr lang="nl-NL" dirty="0">
                <a:latin typeface="IBM Plex Serif"/>
              </a:rPr>
              <a:t>L</a:t>
            </a:r>
            <a:r>
              <a:rPr lang="nl-NL" b="0" i="0" dirty="0">
                <a:effectLst/>
                <a:latin typeface="IBM Plex Serif"/>
              </a:rPr>
              <a:t>eeftijd geeft denk ik ook een enorme onbevangenheid, het is makkelijker om anders te denken, juist omdat we niet weten hoe het normaal gaat. </a:t>
            </a:r>
            <a:endParaRPr lang="nl-NL" dirty="0"/>
          </a:p>
        </p:txBody>
      </p:sp>
      <p:sp>
        <p:nvSpPr>
          <p:cNvPr id="14" name="Tekstvak 13">
            <a:extLst>
              <a:ext uri="{FF2B5EF4-FFF2-40B4-BE49-F238E27FC236}">
                <a16:creationId xmlns:a16="http://schemas.microsoft.com/office/drawing/2014/main" id="{07187A74-9DBF-40D8-A9F3-EB117D90FEFE}"/>
              </a:ext>
            </a:extLst>
          </p:cNvPr>
          <p:cNvSpPr txBox="1"/>
          <p:nvPr/>
        </p:nvSpPr>
        <p:spPr>
          <a:xfrm>
            <a:off x="2190750" y="5695355"/>
            <a:ext cx="9591675" cy="400110"/>
          </a:xfrm>
          <a:prstGeom prst="rect">
            <a:avLst/>
          </a:prstGeom>
          <a:noFill/>
        </p:spPr>
        <p:txBody>
          <a:bodyPr wrap="square">
            <a:spAutoFit/>
          </a:bodyPr>
          <a:lstStyle/>
          <a:p>
            <a:r>
              <a:rPr lang="nl-NL" sz="2000" b="0" i="1" dirty="0">
                <a:effectLst>
                  <a:outerShdw blurRad="38100" dist="38100" dir="2700000" algn="tl">
                    <a:srgbClr val="000000">
                      <a:alpha val="43137"/>
                    </a:srgbClr>
                  </a:outerShdw>
                </a:effectLst>
                <a:latin typeface="IBM Plex Serif"/>
              </a:rPr>
              <a:t>Ambitie: “Over 5 jaar liggen er in alle Nederlandse steden </a:t>
            </a:r>
            <a:r>
              <a:rPr lang="nl-NL" sz="2000" b="0" i="1" dirty="0" err="1">
                <a:effectLst>
                  <a:outerShdw blurRad="38100" dist="38100" dir="2700000" algn="tl">
                    <a:srgbClr val="000000">
                      <a:alpha val="43137"/>
                    </a:srgbClr>
                  </a:outerShdw>
                </a:effectLst>
                <a:latin typeface="IBM Plex Serif"/>
              </a:rPr>
              <a:t>waterpasserende</a:t>
            </a:r>
            <a:r>
              <a:rPr lang="nl-NL" sz="2000" b="0" i="1" dirty="0">
                <a:effectLst>
                  <a:outerShdw blurRad="38100" dist="38100" dir="2700000" algn="tl">
                    <a:srgbClr val="000000">
                      <a:alpha val="43137"/>
                    </a:srgbClr>
                  </a:outerShdw>
                </a:effectLst>
                <a:latin typeface="IBM Plex Serif"/>
              </a:rPr>
              <a:t> baggertegels”</a:t>
            </a:r>
            <a:endParaRPr lang="nl-NL"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63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p:cNvSpPr>
            <a:spLocks noGrp="1"/>
          </p:cNvSpPr>
          <p:nvPr>
            <p:ph type="title"/>
          </p:nvPr>
        </p:nvSpPr>
        <p:spPr>
          <a:xfrm>
            <a:off x="1188069" y="381935"/>
            <a:ext cx="4008583" cy="5974414"/>
          </a:xfrm>
        </p:spPr>
        <p:txBody>
          <a:bodyPr anchor="ctr">
            <a:normAutofit/>
          </a:bodyPr>
          <a:lstStyle/>
          <a:p>
            <a:r>
              <a:rPr lang="nl-NL" sz="8000">
                <a:solidFill>
                  <a:srgbClr val="FFFFFF"/>
                </a:solidFill>
              </a:rPr>
              <a:t>Inhoud les</a:t>
            </a:r>
          </a:p>
        </p:txBody>
      </p:sp>
      <p:grpSp>
        <p:nvGrpSpPr>
          <p:cNvPr id="145" name="Group 13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Tijdelijke aanduiding voor inhoud 2"/>
          <p:cNvSpPr>
            <a:spLocks noGrp="1"/>
          </p:cNvSpPr>
          <p:nvPr>
            <p:ph idx="1"/>
          </p:nvPr>
        </p:nvSpPr>
        <p:spPr>
          <a:xfrm>
            <a:off x="6297233" y="518400"/>
            <a:ext cx="4771607" cy="5837949"/>
          </a:xfrm>
        </p:spPr>
        <p:txBody>
          <a:bodyPr anchor="ctr">
            <a:normAutofit/>
          </a:bodyPr>
          <a:lstStyle/>
          <a:p>
            <a:pPr lvl="1"/>
            <a:endParaRPr lang="nl-NL" sz="2000">
              <a:solidFill>
                <a:schemeClr val="tx1">
                  <a:alpha val="80000"/>
                </a:schemeClr>
              </a:solidFill>
            </a:endParaRPr>
          </a:p>
          <a:p>
            <a:pPr marL="457200" lvl="1" indent="0">
              <a:buNone/>
            </a:pPr>
            <a:endParaRPr lang="nl-NL" sz="2000">
              <a:solidFill>
                <a:schemeClr val="tx1">
                  <a:alpha val="80000"/>
                </a:schemeClr>
              </a:solidFill>
            </a:endParaRPr>
          </a:p>
          <a:p>
            <a:pPr lvl="1"/>
            <a:endParaRPr lang="nl-NL" sz="2000">
              <a:solidFill>
                <a:schemeClr val="tx1">
                  <a:alpha val="80000"/>
                </a:schemeClr>
              </a:solidFill>
            </a:endParaRPr>
          </a:p>
        </p:txBody>
      </p:sp>
      <p:cxnSp>
        <p:nvCxnSpPr>
          <p:cNvPr id="140" name="Straight Connector 1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2" descr="Afbeeldingsresultaat voor stad en mens">
            <a:extLst>
              <a:ext uri="{FF2B5EF4-FFF2-40B4-BE49-F238E27FC236}">
                <a16:creationId xmlns:a16="http://schemas.microsoft.com/office/drawing/2014/main" id="{70D5E8B7-3972-4E68-9939-BC2CFED4D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677" y="6187704"/>
            <a:ext cx="614081" cy="61408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36EA0FE-0A17-4796-90CC-1B4A29E59DF6}"/>
              </a:ext>
            </a:extLst>
          </p:cNvPr>
          <p:cNvSpPr txBox="1"/>
          <p:nvPr/>
        </p:nvSpPr>
        <p:spPr>
          <a:xfrm>
            <a:off x="6023958" y="2478164"/>
            <a:ext cx="6100762" cy="1538883"/>
          </a:xfrm>
          <a:prstGeom prst="rect">
            <a:avLst/>
          </a:prstGeom>
          <a:noFill/>
        </p:spPr>
        <p:txBody>
          <a:bodyPr wrap="square">
            <a:spAutoFit/>
          </a:bodyPr>
          <a:lstStyle/>
          <a:p>
            <a:pPr marL="285750" indent="-285750">
              <a:spcAft>
                <a:spcPts val="600"/>
              </a:spcAft>
              <a:buFont typeface="Arial" panose="020B0604020202020204" pitchFamily="34" charset="0"/>
              <a:buChar char="•"/>
            </a:pPr>
            <a:r>
              <a:rPr lang="nl-NL" sz="2800" dirty="0"/>
              <a:t>Regels arbeid voor jongeren</a:t>
            </a:r>
          </a:p>
          <a:p>
            <a:pPr marL="285750" indent="-285750">
              <a:spcAft>
                <a:spcPts val="600"/>
              </a:spcAft>
              <a:buFont typeface="Arial" panose="020B0604020202020204" pitchFamily="34" charset="0"/>
              <a:buChar char="•"/>
            </a:pPr>
            <a:r>
              <a:rPr lang="nl-NL" sz="2800" dirty="0"/>
              <a:t>Een eigen onderneming starten</a:t>
            </a:r>
          </a:p>
          <a:p>
            <a:pPr marL="285750" indent="-285750">
              <a:spcAft>
                <a:spcPts val="600"/>
              </a:spcAft>
              <a:buFont typeface="Arial" panose="020B0604020202020204" pitchFamily="34" charset="0"/>
              <a:buChar char="•"/>
            </a:pPr>
            <a:r>
              <a:rPr lang="nl-NL" sz="2800" dirty="0"/>
              <a:t>Opdracht</a:t>
            </a:r>
          </a:p>
        </p:txBody>
      </p:sp>
    </p:spTree>
    <p:extLst>
      <p:ext uri="{BB962C8B-B14F-4D97-AF65-F5344CB8AC3E}">
        <p14:creationId xmlns:p14="http://schemas.microsoft.com/office/powerpoint/2010/main" val="136443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a:t>Wetgeving producten diensten en regels arbeid voor jongeren</a:t>
            </a:r>
            <a:endParaRPr lang="nl-NL" sz="3200" dirty="0"/>
          </a:p>
        </p:txBody>
      </p:sp>
      <p:sp>
        <p:nvSpPr>
          <p:cNvPr id="3" name="Tijdelijke aanduiding voor inhoud 2"/>
          <p:cNvSpPr>
            <a:spLocks noGrp="1"/>
          </p:cNvSpPr>
          <p:nvPr>
            <p:ph idx="1"/>
          </p:nvPr>
        </p:nvSpPr>
        <p:spPr/>
        <p:txBody>
          <a:bodyPr>
            <a:normAutofit/>
          </a:bodyPr>
          <a:lstStyle/>
          <a:p>
            <a:pPr marL="0" indent="0">
              <a:buNone/>
            </a:pPr>
            <a:endParaRPr lang="nl-NL"/>
          </a:p>
          <a:p>
            <a:pPr marL="0" indent="0">
              <a:buNone/>
            </a:pPr>
            <a:r>
              <a:rPr lang="nl-NL"/>
              <a:t>Jongeren van 16 en 17 jaar </a:t>
            </a:r>
          </a:p>
          <a:p>
            <a:r>
              <a:rPr lang="nl-NL"/>
              <a:t>mogen bijna elk soort werk doen. </a:t>
            </a:r>
          </a:p>
          <a:p>
            <a:r>
              <a:rPr lang="nl-NL"/>
              <a:t>Geen gevaarlijk werk (gevaarlijke stoffen/ lawaai)</a:t>
            </a:r>
          </a:p>
          <a:p>
            <a:pPr lvl="1"/>
            <a:r>
              <a:rPr lang="nl-NL"/>
              <a:t>Alleen onder toezicht risicovol werk</a:t>
            </a:r>
          </a:p>
          <a:p>
            <a:r>
              <a:rPr lang="nl-NL"/>
              <a:t>Werk mag naar school gaan niet belemmeren</a:t>
            </a:r>
          </a:p>
          <a:p>
            <a:r>
              <a:rPr lang="nl-NL"/>
              <a:t>Er gelden maximale werktijden en verplichte rusttijden.</a:t>
            </a:r>
          </a:p>
          <a:p>
            <a:pPr marL="0" indent="0">
              <a:buNone/>
            </a:pPr>
            <a:endParaRPr lang="nl-NL" dirty="0"/>
          </a:p>
        </p:txBody>
      </p:sp>
      <p:pic>
        <p:nvPicPr>
          <p:cNvPr id="4" name="Picture 2" descr="Afbeeldingsresultaat voor stad en mens">
            <a:extLst>
              <a:ext uri="{FF2B5EF4-FFF2-40B4-BE49-F238E27FC236}">
                <a16:creationId xmlns:a16="http://schemas.microsoft.com/office/drawing/2014/main" id="{63BC53FC-9839-4329-9E91-7AF18118E1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177" y="6104964"/>
            <a:ext cx="614081" cy="6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5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Wetgeving producten diensten en regels arbeid voor jongeren</a:t>
            </a:r>
          </a:p>
        </p:txBody>
      </p:sp>
      <p:sp>
        <p:nvSpPr>
          <p:cNvPr id="3" name="Tijdelijke aanduiding voor inhoud 2"/>
          <p:cNvSpPr>
            <a:spLocks noGrp="1"/>
          </p:cNvSpPr>
          <p:nvPr>
            <p:ph idx="1"/>
          </p:nvPr>
        </p:nvSpPr>
        <p:spPr>
          <a:xfrm>
            <a:off x="896923" y="1884348"/>
            <a:ext cx="10515600" cy="4351338"/>
          </a:xfrm>
        </p:spPr>
        <p:txBody>
          <a:bodyPr>
            <a:normAutofit/>
          </a:bodyPr>
          <a:lstStyle/>
          <a:p>
            <a:pPr marL="0" indent="0">
              <a:buNone/>
            </a:pPr>
            <a:r>
              <a:rPr lang="nl-NL" sz="2400" dirty="0"/>
              <a:t>    Jongeren met een eigen onderneming</a:t>
            </a:r>
          </a:p>
          <a:p>
            <a:pPr lvl="1"/>
            <a:r>
              <a:rPr lang="nl-NL" sz="2000" dirty="0"/>
              <a:t>Jongeren onder de 18 jaar mogen een eigen onderneming hebben. </a:t>
            </a:r>
          </a:p>
          <a:p>
            <a:pPr lvl="2"/>
            <a:r>
              <a:rPr lang="nl-NL" dirty="0"/>
              <a:t>Toestemming van hun ouders of verzorgers nodig.</a:t>
            </a:r>
          </a:p>
          <a:p>
            <a:pPr lvl="2"/>
            <a:r>
              <a:rPr lang="nl-NL" dirty="0"/>
              <a:t>Jongeren van 16 of 17 jaar kunnen een handlichting aanvragen bij de kantonrechter. Daarmee zijn ze zelf aansprakelijk voor hun handelingen. Jongeren onder de 16 hebben altijd toestemming nodig en kunnen geen handlichting aanvragen.</a:t>
            </a:r>
          </a:p>
          <a:p>
            <a:pPr marL="457200" lvl="1" indent="0">
              <a:buNone/>
            </a:pPr>
            <a:endParaRPr lang="nl-NL" dirty="0"/>
          </a:p>
          <a:p>
            <a:pPr marL="457200" lvl="1" indent="0">
              <a:buNone/>
            </a:pPr>
            <a:r>
              <a:rPr lang="nl-NL" dirty="0"/>
              <a:t>Werken in de horeca</a:t>
            </a:r>
          </a:p>
          <a:p>
            <a:pPr lvl="1"/>
            <a:r>
              <a:rPr lang="nl-NL" sz="2000" dirty="0"/>
              <a:t>Kinderen onder de 16 jaar mogen niet werken in ruimten waar alcohol wordt geschonken of als maaltijdbezorger. Bijvoorbeeld voor een restaurant of fastfoodketen.</a:t>
            </a:r>
          </a:p>
        </p:txBody>
      </p:sp>
      <p:pic>
        <p:nvPicPr>
          <p:cNvPr id="4" name="Picture 2" descr="Afbeeldingsresultaat voor stad en mens">
            <a:extLst>
              <a:ext uri="{FF2B5EF4-FFF2-40B4-BE49-F238E27FC236}">
                <a16:creationId xmlns:a16="http://schemas.microsoft.com/office/drawing/2014/main" id="{63BC53FC-9839-4329-9E91-7AF18118E1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177" y="6104964"/>
            <a:ext cx="614081" cy="6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6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085E206-B8D7-4369-AE26-0398C2A2127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Een eigen onderneming starten</a:t>
            </a:r>
          </a:p>
        </p:txBody>
      </p:sp>
      <p:sp>
        <p:nvSpPr>
          <p:cNvPr id="9" name="Tekstvak 8">
            <a:extLst>
              <a:ext uri="{FF2B5EF4-FFF2-40B4-BE49-F238E27FC236}">
                <a16:creationId xmlns:a16="http://schemas.microsoft.com/office/drawing/2014/main" id="{E97E421C-D718-4175-8B1D-E06AD82E7099}"/>
              </a:ext>
            </a:extLst>
          </p:cNvPr>
          <p:cNvSpPr txBox="1"/>
          <p:nvPr/>
        </p:nvSpPr>
        <p:spPr>
          <a:xfrm>
            <a:off x="904875" y="1847850"/>
            <a:ext cx="7474172" cy="40957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10 </a:t>
            </a:r>
            <a:r>
              <a:rPr lang="en-US" sz="2000" dirty="0" err="1"/>
              <a:t>belangrijke</a:t>
            </a:r>
            <a:r>
              <a:rPr lang="en-US" sz="2000" dirty="0"/>
              <a:t> </a:t>
            </a:r>
            <a:r>
              <a:rPr lang="en-US" sz="2000" dirty="0" err="1"/>
              <a:t>stappen</a:t>
            </a:r>
            <a:endParaRPr lang="en-US" sz="2000" dirty="0"/>
          </a:p>
          <a:p>
            <a:pPr marL="457200" indent="-228600">
              <a:lnSpc>
                <a:spcPct val="90000"/>
              </a:lnSpc>
              <a:spcAft>
                <a:spcPts val="600"/>
              </a:spcAft>
              <a:buFont typeface="Arial" panose="020B0604020202020204" pitchFamily="34" charset="0"/>
              <a:buChar char="•"/>
            </a:pPr>
            <a:r>
              <a:rPr lang="en-US" sz="2000" dirty="0" err="1"/>
              <a:t>Onderzoek</a:t>
            </a:r>
            <a:r>
              <a:rPr lang="en-US" sz="2000" dirty="0"/>
              <a:t> </a:t>
            </a:r>
            <a:r>
              <a:rPr lang="en-US" sz="2000" dirty="0" err="1"/>
              <a:t>uw</a:t>
            </a:r>
            <a:r>
              <a:rPr lang="en-US" sz="2000" dirty="0"/>
              <a:t> </a:t>
            </a:r>
            <a:r>
              <a:rPr lang="en-US" sz="2000" dirty="0" err="1"/>
              <a:t>mogelijkheden</a:t>
            </a:r>
            <a:r>
              <a:rPr lang="en-US" sz="2000" dirty="0"/>
              <a:t> </a:t>
            </a:r>
            <a:r>
              <a:rPr lang="en-US" sz="2000" dirty="0" err="1"/>
              <a:t>en</a:t>
            </a:r>
            <a:r>
              <a:rPr lang="en-US" sz="2000" dirty="0"/>
              <a:t> test </a:t>
            </a:r>
            <a:r>
              <a:rPr lang="en-US" sz="2000" dirty="0" err="1"/>
              <a:t>uw</a:t>
            </a:r>
            <a:r>
              <a:rPr lang="en-US" sz="2000" dirty="0"/>
              <a:t> </a:t>
            </a:r>
            <a:r>
              <a:rPr lang="en-US" sz="2000" dirty="0" err="1"/>
              <a:t>kwaliteiten</a:t>
            </a:r>
            <a:endParaRPr lang="en-US" sz="2000" dirty="0"/>
          </a:p>
          <a:p>
            <a:pPr marL="457200" indent="-228600">
              <a:lnSpc>
                <a:spcPct val="90000"/>
              </a:lnSpc>
              <a:spcAft>
                <a:spcPts val="600"/>
              </a:spcAft>
              <a:buFont typeface="Arial" panose="020B0604020202020204" pitchFamily="34" charset="0"/>
              <a:buChar char="•"/>
            </a:pPr>
            <a:r>
              <a:rPr lang="en-US" sz="2000" dirty="0" err="1"/>
              <a:t>Verken</a:t>
            </a:r>
            <a:r>
              <a:rPr lang="en-US" sz="2000" dirty="0"/>
              <a:t> de </a:t>
            </a:r>
            <a:r>
              <a:rPr lang="en-US" sz="2000" dirty="0" err="1"/>
              <a:t>markt</a:t>
            </a:r>
            <a:r>
              <a:rPr lang="en-US" sz="2000" dirty="0"/>
              <a:t> </a:t>
            </a:r>
            <a:r>
              <a:rPr lang="en-US" sz="2000" dirty="0" err="1"/>
              <a:t>en</a:t>
            </a:r>
            <a:r>
              <a:rPr lang="en-US" sz="2000" dirty="0"/>
              <a:t> </a:t>
            </a:r>
            <a:r>
              <a:rPr lang="en-US" sz="2000" dirty="0" err="1"/>
              <a:t>bepaal</a:t>
            </a:r>
            <a:r>
              <a:rPr lang="en-US" sz="2000" dirty="0"/>
              <a:t> </a:t>
            </a:r>
            <a:r>
              <a:rPr lang="en-US" sz="2000" dirty="0" err="1"/>
              <a:t>uw</a:t>
            </a:r>
            <a:r>
              <a:rPr lang="en-US" sz="2000" dirty="0"/>
              <a:t> strategi</a:t>
            </a:r>
          </a:p>
          <a:p>
            <a:pPr marL="457200" indent="-228600">
              <a:lnSpc>
                <a:spcPct val="90000"/>
              </a:lnSpc>
              <a:spcAft>
                <a:spcPts val="600"/>
              </a:spcAft>
              <a:buFont typeface="Arial" panose="020B0604020202020204" pitchFamily="34" charset="0"/>
              <a:buChar char="•"/>
            </a:pPr>
            <a:r>
              <a:rPr lang="en-US" sz="2000" dirty="0"/>
              <a:t>Maak </a:t>
            </a:r>
            <a:r>
              <a:rPr lang="en-US" sz="2000" dirty="0" err="1"/>
              <a:t>een</a:t>
            </a:r>
            <a:r>
              <a:rPr lang="en-US" sz="2000" dirty="0"/>
              <a:t> </a:t>
            </a:r>
            <a:r>
              <a:rPr lang="en-US" sz="2000" dirty="0" err="1"/>
              <a:t>financieel</a:t>
            </a:r>
            <a:r>
              <a:rPr lang="en-US" sz="2000" dirty="0"/>
              <a:t> plan </a:t>
            </a:r>
            <a:r>
              <a:rPr lang="en-US" sz="2000" dirty="0" err="1"/>
              <a:t>en</a:t>
            </a:r>
            <a:r>
              <a:rPr lang="en-US" sz="2000" dirty="0"/>
              <a:t> </a:t>
            </a:r>
            <a:r>
              <a:rPr lang="en-US" sz="2000" dirty="0" err="1"/>
              <a:t>kijk</a:t>
            </a:r>
            <a:r>
              <a:rPr lang="en-US" sz="2000" dirty="0"/>
              <a:t> of u financiering </a:t>
            </a:r>
            <a:r>
              <a:rPr lang="en-US" sz="2000" dirty="0" err="1"/>
              <a:t>nodig</a:t>
            </a:r>
            <a:r>
              <a:rPr lang="en-US" sz="2000" dirty="0"/>
              <a:t> </a:t>
            </a:r>
            <a:r>
              <a:rPr lang="en-US" sz="2000" dirty="0" err="1"/>
              <a:t>heeft</a:t>
            </a:r>
            <a:endParaRPr lang="en-US" sz="2000" dirty="0"/>
          </a:p>
          <a:p>
            <a:pPr marL="457200" indent="-228600">
              <a:lnSpc>
                <a:spcPct val="90000"/>
              </a:lnSpc>
              <a:spcAft>
                <a:spcPts val="600"/>
              </a:spcAft>
              <a:buFont typeface="Arial" panose="020B0604020202020204" pitchFamily="34" charset="0"/>
              <a:buChar char="•"/>
            </a:pPr>
            <a:r>
              <a:rPr lang="en-US" sz="2000" dirty="0" err="1"/>
              <a:t>Bedenk</a:t>
            </a:r>
            <a:r>
              <a:rPr lang="en-US" sz="2000" dirty="0"/>
              <a:t> </a:t>
            </a:r>
            <a:r>
              <a:rPr lang="en-US" sz="2000" dirty="0" err="1"/>
              <a:t>een</a:t>
            </a:r>
            <a:r>
              <a:rPr lang="en-US" sz="2000" dirty="0"/>
              <a:t> </a:t>
            </a:r>
            <a:r>
              <a:rPr lang="en-US" sz="2000" dirty="0" err="1"/>
              <a:t>unieke</a:t>
            </a:r>
            <a:r>
              <a:rPr lang="en-US" sz="2000" dirty="0"/>
              <a:t> </a:t>
            </a:r>
            <a:r>
              <a:rPr lang="en-US" sz="2000" dirty="0" err="1"/>
              <a:t>bedrijfsnaam</a:t>
            </a:r>
            <a:endParaRPr lang="en-US" sz="2000" dirty="0"/>
          </a:p>
          <a:p>
            <a:pPr marL="457200" indent="-228600">
              <a:lnSpc>
                <a:spcPct val="90000"/>
              </a:lnSpc>
              <a:spcAft>
                <a:spcPts val="600"/>
              </a:spcAft>
              <a:buFont typeface="Arial" panose="020B0604020202020204" pitchFamily="34" charset="0"/>
              <a:buChar char="•"/>
            </a:pPr>
            <a:r>
              <a:rPr lang="en-US" sz="2000" dirty="0" err="1"/>
              <a:t>Kies</a:t>
            </a:r>
            <a:r>
              <a:rPr lang="en-US" sz="2000" dirty="0"/>
              <a:t> </a:t>
            </a:r>
            <a:r>
              <a:rPr lang="en-US" sz="2000" dirty="0" err="1"/>
              <a:t>een</a:t>
            </a:r>
            <a:r>
              <a:rPr lang="en-US" sz="2000" dirty="0"/>
              <a:t> </a:t>
            </a:r>
            <a:r>
              <a:rPr lang="en-US" sz="2000" dirty="0" err="1"/>
              <a:t>rechtsvorm</a:t>
            </a:r>
            <a:endParaRPr lang="en-US" sz="2000" dirty="0"/>
          </a:p>
          <a:p>
            <a:pPr marL="457200" indent="-228600">
              <a:lnSpc>
                <a:spcPct val="90000"/>
              </a:lnSpc>
              <a:spcAft>
                <a:spcPts val="600"/>
              </a:spcAft>
              <a:buFont typeface="Arial" panose="020B0604020202020204" pitchFamily="34" charset="0"/>
              <a:buChar char="•"/>
            </a:pPr>
            <a:r>
              <a:rPr lang="en-US" sz="2000" dirty="0"/>
              <a:t>Zorg </a:t>
            </a:r>
            <a:r>
              <a:rPr lang="en-US" sz="2000" dirty="0" err="1"/>
              <a:t>dat</a:t>
            </a:r>
            <a:r>
              <a:rPr lang="en-US" sz="2000" dirty="0"/>
              <a:t> </a:t>
            </a:r>
            <a:r>
              <a:rPr lang="en-US" sz="2000" dirty="0" err="1"/>
              <a:t>uw</a:t>
            </a:r>
            <a:r>
              <a:rPr lang="en-US" sz="2000" dirty="0"/>
              <a:t> administratie </a:t>
            </a:r>
            <a:r>
              <a:rPr lang="en-US" sz="2000" dirty="0" err="1"/>
              <a:t>voldoet</a:t>
            </a:r>
            <a:r>
              <a:rPr lang="en-US" sz="2000" dirty="0"/>
              <a:t> </a:t>
            </a:r>
            <a:r>
              <a:rPr lang="en-US" sz="2000" dirty="0" err="1"/>
              <a:t>aan</a:t>
            </a:r>
            <a:r>
              <a:rPr lang="en-US" sz="2000" dirty="0"/>
              <a:t> de </a:t>
            </a:r>
            <a:r>
              <a:rPr lang="en-US" sz="2000" dirty="0" err="1"/>
              <a:t>eisen</a:t>
            </a:r>
            <a:endParaRPr lang="en-US" sz="2000" dirty="0"/>
          </a:p>
          <a:p>
            <a:pPr marL="457200" indent="-228600">
              <a:lnSpc>
                <a:spcPct val="90000"/>
              </a:lnSpc>
              <a:spcAft>
                <a:spcPts val="600"/>
              </a:spcAft>
              <a:buFont typeface="Arial" panose="020B0604020202020204" pitchFamily="34" charset="0"/>
              <a:buChar char="•"/>
            </a:pPr>
            <a:r>
              <a:rPr lang="en-US" sz="2000" dirty="0"/>
              <a:t>Regel </a:t>
            </a:r>
            <a:r>
              <a:rPr lang="en-US" sz="2000" dirty="0" err="1"/>
              <a:t>algemene</a:t>
            </a:r>
            <a:r>
              <a:rPr lang="en-US" sz="2000" dirty="0"/>
              <a:t> </a:t>
            </a:r>
            <a:r>
              <a:rPr lang="en-US" sz="2000" dirty="0" err="1"/>
              <a:t>voorwaarden</a:t>
            </a:r>
            <a:r>
              <a:rPr lang="en-US" sz="2000" dirty="0"/>
              <a:t> </a:t>
            </a:r>
            <a:r>
              <a:rPr lang="en-US" sz="2000" dirty="0" err="1"/>
              <a:t>en</a:t>
            </a:r>
            <a:r>
              <a:rPr lang="en-US" sz="2000" dirty="0"/>
              <a:t> </a:t>
            </a:r>
            <a:r>
              <a:rPr lang="en-US" sz="2000" dirty="0" err="1"/>
              <a:t>verzekeringen</a:t>
            </a:r>
            <a:endParaRPr lang="en-US" sz="2000" dirty="0"/>
          </a:p>
          <a:p>
            <a:pPr marL="457200" indent="-228600">
              <a:lnSpc>
                <a:spcPct val="90000"/>
              </a:lnSpc>
              <a:spcAft>
                <a:spcPts val="600"/>
              </a:spcAft>
              <a:buFont typeface="Arial" panose="020B0604020202020204" pitchFamily="34" charset="0"/>
              <a:buChar char="•"/>
            </a:pPr>
            <a:r>
              <a:rPr lang="en-US" sz="2000" b="1" i="1" dirty="0" err="1"/>
              <a:t>Voldoe</a:t>
            </a:r>
            <a:r>
              <a:rPr lang="en-US" sz="2000" b="1" i="1" dirty="0"/>
              <a:t> </a:t>
            </a:r>
            <a:r>
              <a:rPr lang="en-US" sz="2000" b="1" i="1" dirty="0" err="1"/>
              <a:t>aan</a:t>
            </a:r>
            <a:r>
              <a:rPr lang="en-US" sz="2000" b="1" i="1" dirty="0"/>
              <a:t> alle </a:t>
            </a:r>
            <a:r>
              <a:rPr lang="en-US" sz="2000" b="1" i="1" dirty="0" err="1"/>
              <a:t>wettelijke</a:t>
            </a:r>
            <a:r>
              <a:rPr lang="en-US" sz="2000" b="1" i="1" dirty="0"/>
              <a:t> </a:t>
            </a:r>
            <a:r>
              <a:rPr lang="en-US" sz="2000" b="1" i="1" dirty="0" err="1"/>
              <a:t>eisen</a:t>
            </a:r>
            <a:endParaRPr lang="en-US" sz="2000" b="1" i="1" dirty="0"/>
          </a:p>
          <a:p>
            <a:pPr marL="457200" indent="-228600">
              <a:lnSpc>
                <a:spcPct val="90000"/>
              </a:lnSpc>
              <a:spcAft>
                <a:spcPts val="600"/>
              </a:spcAft>
              <a:buFont typeface="Arial" panose="020B0604020202020204" pitchFamily="34" charset="0"/>
              <a:buChar char="•"/>
            </a:pPr>
            <a:r>
              <a:rPr lang="en-US" sz="2000" dirty="0" err="1"/>
              <a:t>Schrijf</a:t>
            </a:r>
            <a:r>
              <a:rPr lang="en-US" sz="2000" dirty="0"/>
              <a:t> </a:t>
            </a:r>
            <a:r>
              <a:rPr lang="en-US" sz="2000" dirty="0" err="1"/>
              <a:t>uw</a:t>
            </a:r>
            <a:r>
              <a:rPr lang="en-US" sz="2000" dirty="0"/>
              <a:t> </a:t>
            </a:r>
            <a:r>
              <a:rPr lang="en-US" sz="2000" dirty="0" err="1"/>
              <a:t>onderneming</a:t>
            </a:r>
            <a:r>
              <a:rPr lang="en-US" sz="2000" dirty="0"/>
              <a:t> in </a:t>
            </a:r>
            <a:r>
              <a:rPr lang="en-US" sz="2000" dirty="0" err="1"/>
              <a:t>bij</a:t>
            </a:r>
            <a:r>
              <a:rPr lang="en-US" sz="2000" dirty="0"/>
              <a:t> KVK</a:t>
            </a:r>
          </a:p>
          <a:p>
            <a:pPr marL="457200" indent="-228600">
              <a:lnSpc>
                <a:spcPct val="90000"/>
              </a:lnSpc>
              <a:spcAft>
                <a:spcPts val="600"/>
              </a:spcAft>
              <a:buFont typeface="Arial" panose="020B0604020202020204" pitchFamily="34" charset="0"/>
              <a:buChar char="•"/>
            </a:pPr>
            <a:r>
              <a:rPr lang="en-US" sz="2000" dirty="0"/>
              <a:t>Ga op </a:t>
            </a:r>
            <a:r>
              <a:rPr lang="en-US" sz="2000" dirty="0" err="1"/>
              <a:t>zoek</a:t>
            </a:r>
            <a:r>
              <a:rPr lang="en-US" sz="2000" dirty="0"/>
              <a:t> </a:t>
            </a:r>
            <a:r>
              <a:rPr lang="en-US" sz="2000" dirty="0" err="1"/>
              <a:t>naar</a:t>
            </a:r>
            <a:r>
              <a:rPr lang="en-US" sz="2000" dirty="0"/>
              <a:t> </a:t>
            </a:r>
            <a:r>
              <a:rPr lang="en-US" sz="2000" dirty="0" err="1"/>
              <a:t>klanten</a:t>
            </a:r>
            <a:endParaRPr lang="en-US" sz="2000" dirty="0"/>
          </a:p>
        </p:txBody>
      </p:sp>
      <p:pic>
        <p:nvPicPr>
          <p:cNvPr id="10" name="Afbeelding 9">
            <a:extLst>
              <a:ext uri="{FF2B5EF4-FFF2-40B4-BE49-F238E27FC236}">
                <a16:creationId xmlns:a16="http://schemas.microsoft.com/office/drawing/2014/main" id="{25825376-A184-4636-846B-D7D11BFE53D1}"/>
              </a:ext>
            </a:extLst>
          </p:cNvPr>
          <p:cNvPicPr>
            <a:picLocks noChangeAspect="1"/>
          </p:cNvPicPr>
          <p:nvPr/>
        </p:nvPicPr>
        <p:blipFill>
          <a:blip r:embed="rId2"/>
          <a:stretch>
            <a:fillRect/>
          </a:stretch>
        </p:blipFill>
        <p:spPr>
          <a:xfrm>
            <a:off x="9254442" y="3029811"/>
            <a:ext cx="1462088" cy="798377"/>
          </a:xfrm>
          <a:prstGeom prst="rect">
            <a:avLst/>
          </a:prstGeom>
        </p:spPr>
      </p:pic>
      <p:pic>
        <p:nvPicPr>
          <p:cNvPr id="4" name="Picture 2" descr="Afbeeldingsresultaat voor stad en mens">
            <a:extLst>
              <a:ext uri="{FF2B5EF4-FFF2-40B4-BE49-F238E27FC236}">
                <a16:creationId xmlns:a16="http://schemas.microsoft.com/office/drawing/2014/main" id="{E2C62374-6A4F-4FC9-A5F2-E2505DBE1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77" y="6104964"/>
            <a:ext cx="614081" cy="6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9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057F-94F1-46A6-8FCD-66B346F56065}"/>
              </a:ext>
            </a:extLst>
          </p:cNvPr>
          <p:cNvSpPr>
            <a:spLocks noGrp="1"/>
          </p:cNvSpPr>
          <p:nvPr>
            <p:ph type="title"/>
          </p:nvPr>
        </p:nvSpPr>
        <p:spPr>
          <a:xfrm>
            <a:off x="1605643" y="365125"/>
            <a:ext cx="10515600" cy="1325563"/>
          </a:xfrm>
        </p:spPr>
        <p:txBody>
          <a:bodyPr>
            <a:normAutofit/>
          </a:bodyPr>
          <a:lstStyle/>
          <a:p>
            <a:r>
              <a:rPr lang="nl-NL" sz="3600" dirty="0"/>
              <a:t>Voldoet de onderneming aan de wettelijke eisen?</a:t>
            </a:r>
          </a:p>
        </p:txBody>
      </p:sp>
      <p:graphicFrame>
        <p:nvGraphicFramePr>
          <p:cNvPr id="1031" name="Tijdelijke aanduiding voor inhoud 2">
            <a:extLst>
              <a:ext uri="{FF2B5EF4-FFF2-40B4-BE49-F238E27FC236}">
                <a16:creationId xmlns:a16="http://schemas.microsoft.com/office/drawing/2014/main" id="{9EB1A519-5E90-4FEB-9D01-0241E2102B97}"/>
              </a:ext>
            </a:extLst>
          </p:cNvPr>
          <p:cNvGraphicFramePr>
            <a:graphicFrameLocks noGrp="1"/>
          </p:cNvGraphicFramePr>
          <p:nvPr>
            <p:ph idx="1"/>
            <p:extLst>
              <p:ext uri="{D42A27DB-BD31-4B8C-83A1-F6EECF244321}">
                <p14:modId xmlns:p14="http://schemas.microsoft.com/office/powerpoint/2010/main" val="2644560132"/>
              </p:ext>
            </p:extLst>
          </p:nvPr>
        </p:nvGraphicFramePr>
        <p:xfrm>
          <a:off x="1028700" y="9275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Ondernemersplein - KVK | Eén antwoord van de overheid">
            <a:extLst>
              <a:ext uri="{FF2B5EF4-FFF2-40B4-BE49-F238E27FC236}">
                <a16:creationId xmlns:a16="http://schemas.microsoft.com/office/drawing/2014/main" id="{8EAA659E-FDBD-4956-B626-2EDB9478FD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0682" b="31061"/>
          <a:stretch/>
        </p:blipFill>
        <p:spPr bwMode="auto">
          <a:xfrm>
            <a:off x="2027751" y="5471945"/>
            <a:ext cx="3982524" cy="105600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5F3EF321-4657-43B6-9C09-B072D77C5300}"/>
              </a:ext>
            </a:extLst>
          </p:cNvPr>
          <p:cNvSpPr txBox="1"/>
          <p:nvPr/>
        </p:nvSpPr>
        <p:spPr>
          <a:xfrm>
            <a:off x="6457950" y="5656611"/>
            <a:ext cx="6115050" cy="369332"/>
          </a:xfrm>
          <a:prstGeom prst="rect">
            <a:avLst/>
          </a:prstGeom>
          <a:noFill/>
        </p:spPr>
        <p:txBody>
          <a:bodyPr wrap="square">
            <a:spAutoFit/>
          </a:bodyPr>
          <a:lstStyle/>
          <a:p>
            <a:r>
              <a:rPr lang="nl-NL" dirty="0"/>
              <a:t>https://ondernemersplein.kvk.nl/wetten-en-regels/</a:t>
            </a:r>
          </a:p>
        </p:txBody>
      </p:sp>
      <p:pic>
        <p:nvPicPr>
          <p:cNvPr id="5" name="Afbeelding 4">
            <a:extLst>
              <a:ext uri="{FF2B5EF4-FFF2-40B4-BE49-F238E27FC236}">
                <a16:creationId xmlns:a16="http://schemas.microsoft.com/office/drawing/2014/main" id="{E4B0C3E2-A0A3-4931-A281-2A8AE7E7ECF0}"/>
              </a:ext>
            </a:extLst>
          </p:cNvPr>
          <p:cNvPicPr>
            <a:picLocks noChangeAspect="1"/>
          </p:cNvPicPr>
          <p:nvPr/>
        </p:nvPicPr>
        <p:blipFill>
          <a:blip r:embed="rId8"/>
          <a:stretch>
            <a:fillRect/>
          </a:stretch>
        </p:blipFill>
        <p:spPr>
          <a:xfrm>
            <a:off x="923675" y="518710"/>
            <a:ext cx="748894" cy="817645"/>
          </a:xfrm>
          <a:prstGeom prst="rect">
            <a:avLst/>
          </a:prstGeom>
        </p:spPr>
      </p:pic>
    </p:spTree>
    <p:extLst>
      <p:ext uri="{BB962C8B-B14F-4D97-AF65-F5344CB8AC3E}">
        <p14:creationId xmlns:p14="http://schemas.microsoft.com/office/powerpoint/2010/main" val="2067672556"/>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8D36F-5270-4CF5-9814-A608A1763C8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D65DFF7-948A-4636-86C1-D399E36AE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DD0FB-F49E-46E4-AEB8-C6B5996BCA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443</Words>
  <Application>Microsoft Office PowerPoint</Application>
  <PresentationFormat>Breedbeeld</PresentationFormat>
  <Paragraphs>56</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9</vt:i4>
      </vt:variant>
    </vt:vector>
  </HeadingPairs>
  <TitlesOfParts>
    <vt:vector size="15" baseType="lpstr">
      <vt:lpstr>Arial</vt:lpstr>
      <vt:lpstr>Calibri</vt:lpstr>
      <vt:lpstr>Calibri Light</vt:lpstr>
      <vt:lpstr>IBM Plex Serif</vt:lpstr>
      <vt:lpstr>Kantoorthema</vt:lpstr>
      <vt:lpstr>Thema1</vt:lpstr>
      <vt:lpstr>PowerPoint-presentatie</vt:lpstr>
      <vt:lpstr>Moos, Uri, Noam en Raphael </vt:lpstr>
      <vt:lpstr>“De media pakt ons idee heel vaak op, omdat we drie jonge ondernemers zijn die de wereld van de horeca willen verbeteren…” </vt:lpstr>
      <vt:lpstr>PowerPoint-presentatie</vt:lpstr>
      <vt:lpstr>Inhoud les</vt:lpstr>
      <vt:lpstr>Wetgeving producten diensten en regels arbeid voor jongeren</vt:lpstr>
      <vt:lpstr>Wetgeving producten diensten en regels arbeid voor jongeren</vt:lpstr>
      <vt:lpstr>Een eigen onderneming starten</vt:lpstr>
      <vt:lpstr>Voldoet de onderneming aan de wettelijke eisen?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Susanne Dobbelsteen</dc:creator>
  <cp:lastModifiedBy>Susanne Dobbelsteen</cp:lastModifiedBy>
  <cp:revision>1</cp:revision>
  <dcterms:created xsi:type="dcterms:W3CDTF">2021-01-11T08:05:22Z</dcterms:created>
  <dcterms:modified xsi:type="dcterms:W3CDTF">2021-01-11T08:34:21Z</dcterms:modified>
</cp:coreProperties>
</file>